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9" r:id="rId2"/>
    <p:sldId id="340" r:id="rId3"/>
    <p:sldId id="351" r:id="rId4"/>
    <p:sldId id="335" r:id="rId5"/>
    <p:sldId id="339" r:id="rId6"/>
    <p:sldId id="338" r:id="rId7"/>
    <p:sldId id="336" r:id="rId8"/>
    <p:sldId id="337" r:id="rId9"/>
    <p:sldId id="341" r:id="rId10"/>
    <p:sldId id="350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S Me Pro" panose="02000506040000020004" pitchFamily="50" charset="0"/>
      <p:regular r:id="rId18"/>
      <p:bold r:id="rId19"/>
    </p:embeddedFont>
    <p:embeddedFont>
      <p:font typeface="PP Object Sans Heavy" panose="00000900000000000000" pitchFamily="50" charset="0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D8377ECA-2B90-4ADD-BE31-6873C31BB8DD}">
          <p14:sldIdLst/>
        </p14:section>
        <p14:section name="Template-set TNO" id="{A24A5A4D-D47A-4561-9FD3-2B551CA1ADB0}">
          <p14:sldIdLst>
            <p14:sldId id="349"/>
            <p14:sldId id="340"/>
            <p14:sldId id="351"/>
            <p14:sldId id="335"/>
            <p14:sldId id="339"/>
            <p14:sldId id="338"/>
            <p14:sldId id="336"/>
            <p14:sldId id="337"/>
            <p14:sldId id="341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Martyna Dziarnowska" initials="MD" lastIdx="16" clrIdx="1">
    <p:extLst>
      <p:ext uri="{19B8F6BF-5375-455C-9EA6-DF929625EA0E}">
        <p15:presenceInfo xmlns:p15="http://schemas.microsoft.com/office/powerpoint/2012/main" userId="S::martyna@pptsolutions.nl::86dfe841-816e-4f6c-a274-8b345ffb85d3" providerId="AD"/>
      </p:ext>
    </p:extLst>
  </p:cmAuthor>
  <p:cmAuthor id="3" name="Sera de Vries" initials="SdV" lastIdx="1" clrIdx="2">
    <p:extLst>
      <p:ext uri="{19B8F6BF-5375-455C-9EA6-DF929625EA0E}">
        <p15:presenceInfo xmlns:p15="http://schemas.microsoft.com/office/powerpoint/2012/main" userId="S::sera@pptsolutions.nl::3303f409-83b3-4a68-9145-6c8f86f24839" providerId="AD"/>
      </p:ext>
    </p:extLst>
  </p:cmAuthor>
  <p:cmAuthor id="4" name="Jiska de Ridder" initials="JdR" lastIdx="7" clrIdx="3">
    <p:extLst>
      <p:ext uri="{19B8F6BF-5375-455C-9EA6-DF929625EA0E}">
        <p15:presenceInfo xmlns:p15="http://schemas.microsoft.com/office/powerpoint/2012/main" userId="S::Jiska@pptsolutions.nl::192712f2-a7f1-44ba-8ec8-25df3178e6f1" providerId="AD"/>
      </p:ext>
    </p:extLst>
  </p:cmAuthor>
  <p:cmAuthor id="5" name="Poots, J. (Jeroen)" initials="PJ(" lastIdx="18" clrIdx="4">
    <p:extLst>
      <p:ext uri="{19B8F6BF-5375-455C-9EA6-DF929625EA0E}">
        <p15:presenceInfo xmlns:p15="http://schemas.microsoft.com/office/powerpoint/2012/main" userId="S::jeroen.poots@tno.nl::89bca92d-4945-4aba-b321-a958240e9b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00030A"/>
    <a:srgbClr val="C9E8ED"/>
    <a:srgbClr val="66BECC"/>
    <a:srgbClr val="2EA339"/>
    <a:srgbClr val="9FA2D1"/>
    <a:srgbClr val="F89A5A"/>
    <a:srgbClr val="FBAE79"/>
    <a:srgbClr val="FCC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45391-B600-4290-AEC9-4C4A797A03EC}" v="44" dt="2024-01-23T13:12:26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17" autoAdjust="0"/>
  </p:normalViewPr>
  <p:slideViewPr>
    <p:cSldViewPr snapToGrid="0">
      <p:cViewPr varScale="1">
        <p:scale>
          <a:sx n="164" d="100"/>
          <a:sy n="164" d="100"/>
        </p:scale>
        <p:origin x="96" y="2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i, O.A. (Omar)" userId="9138a46d-5e3b-4a04-8d74-2137b161a14c" providerId="ADAL" clId="{93945391-B600-4290-AEC9-4C4A797A03EC}"/>
    <pc:docChg chg="undo custSel addSld delSld modSld sldOrd modSection">
      <pc:chgData name="Usmani, O.A. (Omar)" userId="9138a46d-5e3b-4a04-8d74-2137b161a14c" providerId="ADAL" clId="{93945391-B600-4290-AEC9-4C4A797A03EC}" dt="2024-02-06T10:00:32.640" v="1319" actId="47"/>
      <pc:docMkLst>
        <pc:docMk/>
      </pc:docMkLst>
      <pc:sldChg chg="addSp delSp modSp del">
        <pc:chgData name="Usmani, O.A. (Omar)" userId="9138a46d-5e3b-4a04-8d74-2137b161a14c" providerId="ADAL" clId="{93945391-B600-4290-AEC9-4C4A797A03EC}" dt="2024-01-23T10:16:27.191" v="407" actId="47"/>
        <pc:sldMkLst>
          <pc:docMk/>
          <pc:sldMk cId="2642877529" sldId="333"/>
        </pc:sldMkLst>
        <pc:spChg chg="add del mod">
          <ac:chgData name="Usmani, O.A. (Omar)" userId="9138a46d-5e3b-4a04-8d74-2137b161a14c" providerId="ADAL" clId="{93945391-B600-4290-AEC9-4C4A797A03EC}" dt="2024-01-23T10:11:29.898" v="367"/>
          <ac:spMkLst>
            <pc:docMk/>
            <pc:sldMk cId="2642877529" sldId="333"/>
            <ac:spMk id="2" creationId="{036D482D-E403-D961-FE7D-9E4939B2D551}"/>
          </ac:spMkLst>
        </pc:spChg>
      </pc:sldChg>
      <pc:sldChg chg="addSp delSp modSp del mod">
        <pc:chgData name="Usmani, O.A. (Omar)" userId="9138a46d-5e3b-4a04-8d74-2137b161a14c" providerId="ADAL" clId="{93945391-B600-4290-AEC9-4C4A797A03EC}" dt="2024-02-06T10:00:32.640" v="1319" actId="47"/>
        <pc:sldMkLst>
          <pc:docMk/>
          <pc:sldMk cId="220870978" sldId="334"/>
        </pc:sldMkLst>
        <pc:spChg chg="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2" creationId="{68A02945-7C31-FE9F-A621-041C8E686208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3" creationId="{DD846C4F-2670-5DE1-9ADF-3D982042195D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4" creationId="{4F6719E6-7F93-A8DB-7BFB-A3336BEC0FC5}"/>
          </ac:spMkLst>
        </pc:spChg>
        <pc:spChg chg="add mod">
          <ac:chgData name="Usmani, O.A. (Omar)" userId="9138a46d-5e3b-4a04-8d74-2137b161a14c" providerId="ADAL" clId="{93945391-B600-4290-AEC9-4C4A797A03EC}" dt="2024-01-23T13:01:10.179" v="1216" actId="20577"/>
          <ac:spMkLst>
            <pc:docMk/>
            <pc:sldMk cId="220870978" sldId="334"/>
            <ac:spMk id="5" creationId="{1DEB68E3-1D8C-E2A0-BD35-29E731501BAB}"/>
          </ac:spMkLst>
        </pc:spChg>
        <pc:spChg chg="add mod">
          <ac:chgData name="Usmani, O.A. (Omar)" userId="9138a46d-5e3b-4a04-8d74-2137b161a14c" providerId="ADAL" clId="{93945391-B600-4290-AEC9-4C4A797A03EC}" dt="2024-01-23T13:12:39.177" v="1223" actId="14100"/>
          <ac:spMkLst>
            <pc:docMk/>
            <pc:sldMk cId="220870978" sldId="334"/>
            <ac:spMk id="6" creationId="{C1E8FF82-BD06-1D1F-3308-A333845BFF7C}"/>
          </ac:spMkLst>
        </pc:spChg>
        <pc:spChg chg="mod">
          <ac:chgData name="Usmani, O.A. (Omar)" userId="9138a46d-5e3b-4a04-8d74-2137b161a14c" providerId="ADAL" clId="{93945391-B600-4290-AEC9-4C4A797A03EC}" dt="2024-01-23T10:11:20.218" v="365" actId="20577"/>
          <ac:spMkLst>
            <pc:docMk/>
            <pc:sldMk cId="220870978" sldId="334"/>
            <ac:spMk id="8" creationId="{1A9BCA94-9ED2-3704-52EC-6C388B82446C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11" creationId="{AD8AFFEB-8D8F-5352-EF48-BF061B593A90}"/>
          </ac:spMkLst>
        </pc:spChg>
        <pc:spChg chg="add mod">
          <ac:chgData name="Usmani, O.A. (Omar)" userId="9138a46d-5e3b-4a04-8d74-2137b161a14c" providerId="ADAL" clId="{93945391-B600-4290-AEC9-4C4A797A03EC}" dt="2024-01-23T10:11:08.933" v="349" actId="1076"/>
          <ac:spMkLst>
            <pc:docMk/>
            <pc:sldMk cId="220870978" sldId="334"/>
            <ac:spMk id="12" creationId="{F14569C2-9FF7-25E2-7DD2-DB4F08E9F49A}"/>
          </ac:spMkLst>
        </pc:spChg>
        <pc:spChg chg="add mod">
          <ac:chgData name="Usmani, O.A. (Omar)" userId="9138a46d-5e3b-4a04-8d74-2137b161a14c" providerId="ADAL" clId="{93945391-B600-4290-AEC9-4C4A797A03EC}" dt="2024-01-23T10:12:04.863" v="394" actId="207"/>
          <ac:spMkLst>
            <pc:docMk/>
            <pc:sldMk cId="220870978" sldId="334"/>
            <ac:spMk id="13" creationId="{FAE10B34-71D4-A6E4-6855-FD3A4187E1F2}"/>
          </ac:spMkLst>
        </pc:spChg>
        <pc:spChg chg="add mod">
          <ac:chgData name="Usmani, O.A. (Omar)" userId="9138a46d-5e3b-4a04-8d74-2137b161a14c" providerId="ADAL" clId="{93945391-B600-4290-AEC9-4C4A797A03EC}" dt="2024-01-23T10:15:32.823" v="401" actId="14100"/>
          <ac:spMkLst>
            <pc:docMk/>
            <pc:sldMk cId="220870978" sldId="334"/>
            <ac:spMk id="14" creationId="{1A3DAFE7-080B-2569-AAFF-7C8D321C6463}"/>
          </ac:spMkLst>
        </pc:spChg>
        <pc:spChg chg="add mod">
          <ac:chgData name="Usmani, O.A. (Omar)" userId="9138a46d-5e3b-4a04-8d74-2137b161a14c" providerId="ADAL" clId="{93945391-B600-4290-AEC9-4C4A797A03EC}" dt="2024-01-23T10:15:44.044" v="403" actId="1076"/>
          <ac:spMkLst>
            <pc:docMk/>
            <pc:sldMk cId="220870978" sldId="334"/>
            <ac:spMk id="15" creationId="{3CFF776A-0B88-AF98-EF4D-4994E7438B17}"/>
          </ac:spMkLst>
        </pc:spChg>
        <pc:spChg chg="add mod">
          <ac:chgData name="Usmani, O.A. (Omar)" userId="9138a46d-5e3b-4a04-8d74-2137b161a14c" providerId="ADAL" clId="{93945391-B600-4290-AEC9-4C4A797A03EC}" dt="2024-01-23T10:15:54.770" v="405" actId="1076"/>
          <ac:spMkLst>
            <pc:docMk/>
            <pc:sldMk cId="220870978" sldId="334"/>
            <ac:spMk id="16" creationId="{7FABBB5C-1245-4A41-5012-BE0562F16AD7}"/>
          </ac:spMkLst>
        </pc:spChg>
        <pc:spChg chg="add mod">
          <ac:chgData name="Usmani, O.A. (Omar)" userId="9138a46d-5e3b-4a04-8d74-2137b161a14c" providerId="ADAL" clId="{93945391-B600-4290-AEC9-4C4A797A03EC}" dt="2024-01-23T10:43:44.526" v="611" actId="20577"/>
          <ac:spMkLst>
            <pc:docMk/>
            <pc:sldMk cId="220870978" sldId="334"/>
            <ac:spMk id="17" creationId="{5C672A07-5707-3D2A-CDC6-8D4D59C1D992}"/>
          </ac:spMkLst>
        </pc:spChg>
        <pc:picChg chg="add del mod">
          <ac:chgData name="Usmani, O.A. (Omar)" userId="9138a46d-5e3b-4a04-8d74-2137b161a14c" providerId="ADAL" clId="{93945391-B600-4290-AEC9-4C4A797A03EC}" dt="2024-01-23T09:56:30.816" v="94" actId="478"/>
          <ac:picMkLst>
            <pc:docMk/>
            <pc:sldMk cId="220870978" sldId="334"/>
            <ac:picMk id="7" creationId="{00C9D045-E13F-D10A-14E3-559FACF0BD2D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42:11.678" v="545" actId="20577"/>
        <pc:sldMkLst>
          <pc:docMk/>
          <pc:sldMk cId="390390752" sldId="335"/>
        </pc:sldMkLst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2" creationId="{68A02945-7C31-FE9F-A621-041C8E686208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3" creationId="{DD846C4F-2670-5DE1-9ADF-3D982042195D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4" creationId="{4F6719E6-7F93-A8DB-7BFB-A3336BEC0FC5}"/>
          </ac:spMkLst>
        </pc:spChg>
        <pc:spChg chg="mod">
          <ac:chgData name="Usmani, O.A. (Omar)" userId="9138a46d-5e3b-4a04-8d74-2137b161a14c" providerId="ADAL" clId="{93945391-B600-4290-AEC9-4C4A797A03EC}" dt="2024-01-23T10:42:11.678" v="545" actId="20577"/>
          <ac:spMkLst>
            <pc:docMk/>
            <pc:sldMk cId="390390752" sldId="335"/>
            <ac:spMk id="8" creationId="{1A9BCA94-9ED2-3704-52EC-6C388B82446C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1" creationId="{AD8AFFEB-8D8F-5352-EF48-BF061B593A90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2" creationId="{F14569C2-9FF7-25E2-7DD2-DB4F08E9F49A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3" creationId="{FAE10B34-71D4-A6E4-6855-FD3A4187E1F2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4" creationId="{1A3DAFE7-080B-2569-AAFF-7C8D321C6463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5" creationId="{3CFF776A-0B88-AF98-EF4D-4994E7438B17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6" creationId="{7FABBB5C-1245-4A41-5012-BE0562F16AD7}"/>
          </ac:spMkLst>
        </pc:spChg>
        <pc:picChg chg="add del mod">
          <ac:chgData name="Usmani, O.A. (Omar)" userId="9138a46d-5e3b-4a04-8d74-2137b161a14c" providerId="ADAL" clId="{93945391-B600-4290-AEC9-4C4A797A03EC}" dt="2024-01-23T10:36:40.210" v="475" actId="478"/>
          <ac:picMkLst>
            <pc:docMk/>
            <pc:sldMk cId="390390752" sldId="335"/>
            <ac:picMk id="6" creationId="{6A0CBD4F-3B64-9210-F248-B794AB21048A}"/>
          </ac:picMkLst>
        </pc:picChg>
        <pc:picChg chg="add mod">
          <ac:chgData name="Usmani, O.A. (Omar)" userId="9138a46d-5e3b-4a04-8d74-2137b161a14c" providerId="ADAL" clId="{93945391-B600-4290-AEC9-4C4A797A03EC}" dt="2024-01-23T10:38:33.160" v="483" actId="1076"/>
          <ac:picMkLst>
            <pc:docMk/>
            <pc:sldMk cId="390390752" sldId="335"/>
            <ac:picMk id="17" creationId="{BF3077CA-AA42-BF4B-2F76-7DAD989FD681}"/>
          </ac:picMkLst>
        </pc:picChg>
        <pc:picChg chg="add mod">
          <ac:chgData name="Usmani, O.A. (Omar)" userId="9138a46d-5e3b-4a04-8d74-2137b161a14c" providerId="ADAL" clId="{93945391-B600-4290-AEC9-4C4A797A03EC}" dt="2024-01-23T10:39:16.246" v="496" actId="14100"/>
          <ac:picMkLst>
            <pc:docMk/>
            <pc:sldMk cId="390390752" sldId="335"/>
            <ac:picMk id="19" creationId="{0BDD8B38-1F6E-0619-AFDF-07E8F31FF1D6}"/>
          </ac:picMkLst>
        </pc:picChg>
        <pc:picChg chg="add mod">
          <ac:chgData name="Usmani, O.A. (Omar)" userId="9138a46d-5e3b-4a04-8d74-2137b161a14c" providerId="ADAL" clId="{93945391-B600-4290-AEC9-4C4A797A03EC}" dt="2024-01-23T10:39:02.604" v="494" actId="14100"/>
          <ac:picMkLst>
            <pc:docMk/>
            <pc:sldMk cId="390390752" sldId="335"/>
            <ac:picMk id="21" creationId="{7210F0D3-B964-42E4-2016-CD0483C98EBA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22:58.345" v="449" actId="20577"/>
        <pc:sldMkLst>
          <pc:docMk/>
          <pc:sldMk cId="3800254597" sldId="336"/>
        </pc:sldMkLst>
        <pc:spChg chg="mod">
          <ac:chgData name="Usmani, O.A. (Omar)" userId="9138a46d-5e3b-4a04-8d74-2137b161a14c" providerId="ADAL" clId="{93945391-B600-4290-AEC9-4C4A797A03EC}" dt="2024-01-23T10:22:58.345" v="449" actId="20577"/>
          <ac:spMkLst>
            <pc:docMk/>
            <pc:sldMk cId="3800254597" sldId="336"/>
            <ac:spMk id="8" creationId="{1A9BCA94-9ED2-3704-52EC-6C388B82446C}"/>
          </ac:spMkLst>
        </pc:spChg>
        <pc:picChg chg="add mod">
          <ac:chgData name="Usmani, O.A. (Omar)" userId="9138a46d-5e3b-4a04-8d74-2137b161a14c" providerId="ADAL" clId="{93945391-B600-4290-AEC9-4C4A797A03EC}" dt="2024-01-23T10:22:51.758" v="434" actId="1076"/>
          <ac:picMkLst>
            <pc:docMk/>
            <pc:sldMk cId="3800254597" sldId="336"/>
            <ac:picMk id="3" creationId="{3C45794B-1156-B149-D165-078429BB778D}"/>
          </ac:picMkLst>
        </pc:picChg>
        <pc:picChg chg="del">
          <ac:chgData name="Usmani, O.A. (Omar)" userId="9138a46d-5e3b-4a04-8d74-2137b161a14c" providerId="ADAL" clId="{93945391-B600-4290-AEC9-4C4A797A03EC}" dt="2024-01-23T10:17:56.474" v="432" actId="478"/>
          <ac:picMkLst>
            <pc:docMk/>
            <pc:sldMk cId="3800254597" sldId="336"/>
            <ac:picMk id="6" creationId="{6A0CBD4F-3B64-9210-F248-B794AB21048A}"/>
          </ac:picMkLst>
        </pc:picChg>
      </pc:sldChg>
      <pc:sldChg chg="new del">
        <pc:chgData name="Usmani, O.A. (Omar)" userId="9138a46d-5e3b-4a04-8d74-2137b161a14c" providerId="ADAL" clId="{93945391-B600-4290-AEC9-4C4A797A03EC}" dt="2024-01-23T10:23:14.779" v="451" actId="680"/>
        <pc:sldMkLst>
          <pc:docMk/>
          <pc:sldMk cId="247666807" sldId="337"/>
        </pc:sldMkLst>
      </pc:sldChg>
      <pc:sldChg chg="addSp delSp modSp add mod">
        <pc:chgData name="Usmani, O.A. (Omar)" userId="9138a46d-5e3b-4a04-8d74-2137b161a14c" providerId="ADAL" clId="{93945391-B600-4290-AEC9-4C4A797A03EC}" dt="2024-01-23T10:25:38.249" v="473" actId="20577"/>
        <pc:sldMkLst>
          <pc:docMk/>
          <pc:sldMk cId="2587405402" sldId="337"/>
        </pc:sldMkLst>
        <pc:spChg chg="mod">
          <ac:chgData name="Usmani, O.A. (Omar)" userId="9138a46d-5e3b-4a04-8d74-2137b161a14c" providerId="ADAL" clId="{93945391-B600-4290-AEC9-4C4A797A03EC}" dt="2024-01-23T10:25:38.249" v="473" actId="20577"/>
          <ac:spMkLst>
            <pc:docMk/>
            <pc:sldMk cId="2587405402" sldId="337"/>
            <ac:spMk id="8" creationId="{1A9BCA94-9ED2-3704-52EC-6C388B82446C}"/>
          </ac:spMkLst>
        </pc:spChg>
        <pc:picChg chg="del">
          <ac:chgData name="Usmani, O.A. (Omar)" userId="9138a46d-5e3b-4a04-8d74-2137b161a14c" providerId="ADAL" clId="{93945391-B600-4290-AEC9-4C4A797A03EC}" dt="2024-01-23T10:25:29.003" v="453" actId="478"/>
          <ac:picMkLst>
            <pc:docMk/>
            <pc:sldMk cId="2587405402" sldId="337"/>
            <ac:picMk id="3" creationId="{3C45794B-1156-B149-D165-078429BB778D}"/>
          </ac:picMkLst>
        </pc:picChg>
        <pc:picChg chg="add">
          <ac:chgData name="Usmani, O.A. (Omar)" userId="9138a46d-5e3b-4a04-8d74-2137b161a14c" providerId="ADAL" clId="{93945391-B600-4290-AEC9-4C4A797A03EC}" dt="2024-01-23T10:25:29.809" v="454" actId="22"/>
          <ac:picMkLst>
            <pc:docMk/>
            <pc:sldMk cId="2587405402" sldId="337"/>
            <ac:picMk id="4" creationId="{F8C9AD53-2866-2423-C370-905800E9EBF7}"/>
          </ac:picMkLst>
        </pc:picChg>
      </pc:sldChg>
      <pc:sldChg chg="modSp add mod">
        <pc:chgData name="Usmani, O.A. (Omar)" userId="9138a46d-5e3b-4a04-8d74-2137b161a14c" providerId="ADAL" clId="{93945391-B600-4290-AEC9-4C4A797A03EC}" dt="2024-01-23T14:30:31.205" v="1227" actId="14100"/>
        <pc:sldMkLst>
          <pc:docMk/>
          <pc:sldMk cId="4109893106" sldId="338"/>
        </pc:sldMkLst>
        <pc:picChg chg="mod">
          <ac:chgData name="Usmani, O.A. (Omar)" userId="9138a46d-5e3b-4a04-8d74-2137b161a14c" providerId="ADAL" clId="{93945391-B600-4290-AEC9-4C4A797A03EC}" dt="2024-01-23T14:30:31.205" v="1227" actId="14100"/>
          <ac:picMkLst>
            <pc:docMk/>
            <pc:sldMk cId="4109893106" sldId="338"/>
            <ac:picMk id="6" creationId="{6A0CBD4F-3B64-9210-F248-B794AB21048A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42:22.367" v="564" actId="20577"/>
        <pc:sldMkLst>
          <pc:docMk/>
          <pc:sldMk cId="1665589889" sldId="339"/>
        </pc:sldMkLst>
        <pc:spChg chg="mod">
          <ac:chgData name="Usmani, O.A. (Omar)" userId="9138a46d-5e3b-4a04-8d74-2137b161a14c" providerId="ADAL" clId="{93945391-B600-4290-AEC9-4C4A797A03EC}" dt="2024-01-23T10:42:22.367" v="564" actId="20577"/>
          <ac:spMkLst>
            <pc:docMk/>
            <pc:sldMk cId="1665589889" sldId="339"/>
            <ac:spMk id="8" creationId="{1A9BCA94-9ED2-3704-52EC-6C388B82446C}"/>
          </ac:spMkLst>
        </pc:spChg>
        <pc:picChg chg="add del mod">
          <ac:chgData name="Usmani, O.A. (Omar)" userId="9138a46d-5e3b-4a04-8d74-2137b161a14c" providerId="ADAL" clId="{93945391-B600-4290-AEC9-4C4A797A03EC}" dt="2024-01-23T10:40:46.826" v="506" actId="478"/>
          <ac:picMkLst>
            <pc:docMk/>
            <pc:sldMk cId="1665589889" sldId="339"/>
            <ac:picMk id="3" creationId="{4A8FE3C5-6020-4D5B-2093-932C903E45E1}"/>
          </ac:picMkLst>
        </pc:picChg>
        <pc:picChg chg="add mod">
          <ac:chgData name="Usmani, O.A. (Omar)" userId="9138a46d-5e3b-4a04-8d74-2137b161a14c" providerId="ADAL" clId="{93945391-B600-4290-AEC9-4C4A797A03EC}" dt="2024-01-23T10:41:03.089" v="508" actId="1076"/>
          <ac:picMkLst>
            <pc:docMk/>
            <pc:sldMk cId="1665589889" sldId="339"/>
            <ac:picMk id="5" creationId="{BC3DA980-C23F-988A-771C-BF3B255467DE}"/>
          </ac:picMkLst>
        </pc:picChg>
        <pc:picChg chg="add mod">
          <ac:chgData name="Usmani, O.A. (Omar)" userId="9138a46d-5e3b-4a04-8d74-2137b161a14c" providerId="ADAL" clId="{93945391-B600-4290-AEC9-4C4A797A03EC}" dt="2024-01-23T10:41:33.284" v="510" actId="1076"/>
          <ac:picMkLst>
            <pc:docMk/>
            <pc:sldMk cId="1665589889" sldId="339"/>
            <ac:picMk id="7" creationId="{3A96C72F-18B0-199C-7F97-468E6AAE8E62}"/>
          </ac:picMkLst>
        </pc:picChg>
        <pc:picChg chg="del mod">
          <ac:chgData name="Usmani, O.A. (Omar)" userId="9138a46d-5e3b-4a04-8d74-2137b161a14c" providerId="ADAL" clId="{93945391-B600-4290-AEC9-4C4A797A03EC}" dt="2024-01-23T10:40:34.371" v="499" actId="478"/>
          <ac:picMkLst>
            <pc:docMk/>
            <pc:sldMk cId="1665589889" sldId="339"/>
            <ac:picMk id="17" creationId="{BF3077CA-AA42-BF4B-2F76-7DAD989FD681}"/>
          </ac:picMkLst>
        </pc:picChg>
        <pc:picChg chg="del">
          <ac:chgData name="Usmani, O.A. (Omar)" userId="9138a46d-5e3b-4a04-8d74-2137b161a14c" providerId="ADAL" clId="{93945391-B600-4290-AEC9-4C4A797A03EC}" dt="2024-01-23T10:40:35.875" v="501" actId="478"/>
          <ac:picMkLst>
            <pc:docMk/>
            <pc:sldMk cId="1665589889" sldId="339"/>
            <ac:picMk id="19" creationId="{0BDD8B38-1F6E-0619-AFDF-07E8F31FF1D6}"/>
          </ac:picMkLst>
        </pc:picChg>
        <pc:picChg chg="del">
          <ac:chgData name="Usmani, O.A. (Omar)" userId="9138a46d-5e3b-4a04-8d74-2137b161a14c" providerId="ADAL" clId="{93945391-B600-4290-AEC9-4C4A797A03EC}" dt="2024-01-23T10:40:35.275" v="500" actId="478"/>
          <ac:picMkLst>
            <pc:docMk/>
            <pc:sldMk cId="1665589889" sldId="339"/>
            <ac:picMk id="21" creationId="{7210F0D3-B964-42E4-2016-CD0483C98EBA}"/>
          </ac:picMkLst>
        </pc:picChg>
      </pc:sldChg>
      <pc:sldChg chg="addSp delSp modSp new mod ord">
        <pc:chgData name="Usmani, O.A. (Omar)" userId="9138a46d-5e3b-4a04-8d74-2137b161a14c" providerId="ADAL" clId="{93945391-B600-4290-AEC9-4C4A797A03EC}" dt="2024-01-23T11:13:57.792" v="872" actId="20577"/>
        <pc:sldMkLst>
          <pc:docMk/>
          <pc:sldMk cId="3790148432" sldId="340"/>
        </pc:sldMkLst>
        <pc:spChg chg="mod">
          <ac:chgData name="Usmani, O.A. (Omar)" userId="9138a46d-5e3b-4a04-8d74-2137b161a14c" providerId="ADAL" clId="{93945391-B600-4290-AEC9-4C4A797A03EC}" dt="2024-01-23T11:09:49.726" v="649" actId="20577"/>
          <ac:spMkLst>
            <pc:docMk/>
            <pc:sldMk cId="3790148432" sldId="340"/>
            <ac:spMk id="2" creationId="{4AC17F73-ED27-D913-B0A0-BC1AE6638161}"/>
          </ac:spMkLst>
        </pc:spChg>
        <pc:spChg chg="add mod">
          <ac:chgData name="Usmani, O.A. (Omar)" userId="9138a46d-5e3b-4a04-8d74-2137b161a14c" providerId="ADAL" clId="{93945391-B600-4290-AEC9-4C4A797A03EC}" dt="2024-01-23T11:11:17.908" v="675" actId="164"/>
          <ac:spMkLst>
            <pc:docMk/>
            <pc:sldMk cId="3790148432" sldId="340"/>
            <ac:spMk id="6" creationId="{41EB6D1B-E63A-B221-821D-1C7F3B701ADD}"/>
          </ac:spMkLst>
        </pc:spChg>
        <pc:spChg chg="add mod">
          <ac:chgData name="Usmani, O.A. (Omar)" userId="9138a46d-5e3b-4a04-8d74-2137b161a14c" providerId="ADAL" clId="{93945391-B600-4290-AEC9-4C4A797A03EC}" dt="2024-01-23T11:12:20.542" v="711" actId="164"/>
          <ac:spMkLst>
            <pc:docMk/>
            <pc:sldMk cId="3790148432" sldId="340"/>
            <ac:spMk id="8" creationId="{58FB3F5F-80F4-D0DF-E68F-0717F30B5DC0}"/>
          </ac:spMkLst>
        </pc:spChg>
        <pc:spChg chg="add mod ord">
          <ac:chgData name="Usmani, O.A. (Omar)" userId="9138a46d-5e3b-4a04-8d74-2137b161a14c" providerId="ADAL" clId="{93945391-B600-4290-AEC9-4C4A797A03EC}" dt="2024-01-23T11:11:17.908" v="675" actId="164"/>
          <ac:spMkLst>
            <pc:docMk/>
            <pc:sldMk cId="3790148432" sldId="340"/>
            <ac:spMk id="9" creationId="{A845DFE8-9CDE-4A72-C37A-C7662FCE2E4B}"/>
          </ac:spMkLst>
        </pc:spChg>
        <pc:spChg chg="add del mod ord topLvl">
          <ac:chgData name="Usmani, O.A. (Omar)" userId="9138a46d-5e3b-4a04-8d74-2137b161a14c" providerId="ADAL" clId="{93945391-B600-4290-AEC9-4C4A797A03EC}" dt="2024-01-23T11:12:20.542" v="711" actId="164"/>
          <ac:spMkLst>
            <pc:docMk/>
            <pc:sldMk cId="3790148432" sldId="340"/>
            <ac:spMk id="12" creationId="{520C2856-3292-CEFE-C8EA-F9AEFAB83CED}"/>
          </ac:spMkLst>
        </pc:spChg>
        <pc:spChg chg="add del mod topLvl">
          <ac:chgData name="Usmani, O.A. (Omar)" userId="9138a46d-5e3b-4a04-8d74-2137b161a14c" providerId="ADAL" clId="{93945391-B600-4290-AEC9-4C4A797A03EC}" dt="2024-01-23T11:11:41.649" v="683" actId="478"/>
          <ac:spMkLst>
            <pc:docMk/>
            <pc:sldMk cId="3790148432" sldId="340"/>
            <ac:spMk id="13" creationId="{F086F755-26E5-A08D-591C-97EADE26AE3D}"/>
          </ac:spMkLst>
        </pc:spChg>
        <pc:spChg chg="add mod">
          <ac:chgData name="Usmani, O.A. (Omar)" userId="9138a46d-5e3b-4a04-8d74-2137b161a14c" providerId="ADAL" clId="{93945391-B600-4290-AEC9-4C4A797A03EC}" dt="2024-01-23T11:13:32.151" v="834" actId="20577"/>
          <ac:spMkLst>
            <pc:docMk/>
            <pc:sldMk cId="3790148432" sldId="340"/>
            <ac:spMk id="15" creationId="{39CA830D-4D57-7196-69CF-869760C9D86C}"/>
          </ac:spMkLst>
        </pc:spChg>
        <pc:spChg chg="add mod">
          <ac:chgData name="Usmani, O.A. (Omar)" userId="9138a46d-5e3b-4a04-8d74-2137b161a14c" providerId="ADAL" clId="{93945391-B600-4290-AEC9-4C4A797A03EC}" dt="2024-01-23T11:13:57.792" v="872" actId="20577"/>
          <ac:spMkLst>
            <pc:docMk/>
            <pc:sldMk cId="3790148432" sldId="340"/>
            <ac:spMk id="16" creationId="{51E4701F-D67B-A8FA-4B53-D76C46C66FB0}"/>
          </ac:spMkLst>
        </pc:spChg>
        <pc:grpChg chg="add mod">
          <ac:chgData name="Usmani, O.A. (Omar)" userId="9138a46d-5e3b-4a04-8d74-2137b161a14c" providerId="ADAL" clId="{93945391-B600-4290-AEC9-4C4A797A03EC}" dt="2024-01-23T11:12:24.881" v="712" actId="1076"/>
          <ac:grpSpMkLst>
            <pc:docMk/>
            <pc:sldMk cId="3790148432" sldId="340"/>
            <ac:grpSpMk id="10" creationId="{110A12D6-61D3-7DF3-13A3-15AC843D0F12}"/>
          </ac:grpSpMkLst>
        </pc:grpChg>
        <pc:grpChg chg="add del mod">
          <ac:chgData name="Usmani, O.A. (Omar)" userId="9138a46d-5e3b-4a04-8d74-2137b161a14c" providerId="ADAL" clId="{93945391-B600-4290-AEC9-4C4A797A03EC}" dt="2024-01-23T11:11:36.367" v="680" actId="165"/>
          <ac:grpSpMkLst>
            <pc:docMk/>
            <pc:sldMk cId="3790148432" sldId="340"/>
            <ac:grpSpMk id="11" creationId="{C83B1071-7748-9E85-62E0-8D7F1058CFB4}"/>
          </ac:grpSpMkLst>
        </pc:grpChg>
        <pc:grpChg chg="add mod">
          <ac:chgData name="Usmani, O.A. (Omar)" userId="9138a46d-5e3b-4a04-8d74-2137b161a14c" providerId="ADAL" clId="{93945391-B600-4290-AEC9-4C4A797A03EC}" dt="2024-01-23T11:12:32.725" v="713" actId="1076"/>
          <ac:grpSpMkLst>
            <pc:docMk/>
            <pc:sldMk cId="3790148432" sldId="340"/>
            <ac:grpSpMk id="14" creationId="{3C189F55-58D2-8AEA-7F0D-D9A6DFFB9DA6}"/>
          </ac:grpSpMkLst>
        </pc:grpChg>
      </pc:sldChg>
      <pc:sldChg chg="addSp delSp modSp new mod">
        <pc:chgData name="Usmani, O.A. (Omar)" userId="9138a46d-5e3b-4a04-8d74-2137b161a14c" providerId="ADAL" clId="{93945391-B600-4290-AEC9-4C4A797A03EC}" dt="2024-01-23T11:21:16.735" v="1103" actId="20577"/>
        <pc:sldMkLst>
          <pc:docMk/>
          <pc:sldMk cId="2133993979" sldId="341"/>
        </pc:sldMkLst>
        <pc:spChg chg="mod">
          <ac:chgData name="Usmani, O.A. (Omar)" userId="9138a46d-5e3b-4a04-8d74-2137b161a14c" providerId="ADAL" clId="{93945391-B600-4290-AEC9-4C4A797A03EC}" dt="2024-01-23T11:20:11.420" v="976" actId="1076"/>
          <ac:spMkLst>
            <pc:docMk/>
            <pc:sldMk cId="2133993979" sldId="341"/>
            <ac:spMk id="2" creationId="{4FB381D8-88D3-7761-5897-00E82173E5F1}"/>
          </ac:spMkLst>
        </pc:spChg>
        <pc:spChg chg="add mod">
          <ac:chgData name="Usmani, O.A. (Omar)" userId="9138a46d-5e3b-4a04-8d74-2137b161a14c" providerId="ADAL" clId="{93945391-B600-4290-AEC9-4C4A797A03EC}" dt="2024-01-23T11:21:00.023" v="997" actId="1076"/>
          <ac:spMkLst>
            <pc:docMk/>
            <pc:sldMk cId="2133993979" sldId="341"/>
            <ac:spMk id="5" creationId="{6D07EA7D-0E2D-CC58-251A-FD9560271536}"/>
          </ac:spMkLst>
        </pc:spChg>
        <pc:spChg chg="add mod">
          <ac:chgData name="Usmani, O.A. (Omar)" userId="9138a46d-5e3b-4a04-8d74-2137b161a14c" providerId="ADAL" clId="{93945391-B600-4290-AEC9-4C4A797A03EC}" dt="2024-01-23T11:21:16.735" v="1103" actId="20577"/>
          <ac:spMkLst>
            <pc:docMk/>
            <pc:sldMk cId="2133993979" sldId="341"/>
            <ac:spMk id="6" creationId="{C8124A77-B9F9-598A-7502-356ADA986912}"/>
          </ac:spMkLst>
        </pc:spChg>
        <pc:picChg chg="add del mod">
          <ac:chgData name="Usmani, O.A. (Omar)" userId="9138a46d-5e3b-4a04-8d74-2137b161a14c" providerId="ADAL" clId="{93945391-B600-4290-AEC9-4C4A797A03EC}" dt="2024-01-23T11:15:28.588" v="879" actId="478"/>
          <ac:picMkLst>
            <pc:docMk/>
            <pc:sldMk cId="2133993979" sldId="341"/>
            <ac:picMk id="6" creationId="{E42911BC-42E5-A973-9EC5-DED691E45154}"/>
          </ac:picMkLst>
        </pc:picChg>
        <pc:picChg chg="add del mod">
          <ac:chgData name="Usmani, O.A. (Omar)" userId="9138a46d-5e3b-4a04-8d74-2137b161a14c" providerId="ADAL" clId="{93945391-B600-4290-AEC9-4C4A797A03EC}" dt="2024-01-23T11:15:23.069" v="877" actId="478"/>
          <ac:picMkLst>
            <pc:docMk/>
            <pc:sldMk cId="2133993979" sldId="341"/>
            <ac:picMk id="8" creationId="{BCEB5B77-2FE1-7A47-6B8F-1AE9294CF1EA}"/>
          </ac:picMkLst>
        </pc:picChg>
        <pc:picChg chg="add mod">
          <ac:chgData name="Usmani, O.A. (Omar)" userId="9138a46d-5e3b-4a04-8d74-2137b161a14c" providerId="ADAL" clId="{93945391-B600-4290-AEC9-4C4A797A03EC}" dt="2024-01-23T11:20:11.420" v="976" actId="1076"/>
          <ac:picMkLst>
            <pc:docMk/>
            <pc:sldMk cId="2133993979" sldId="341"/>
            <ac:picMk id="10" creationId="{F5CB4A86-14B8-CD64-069D-00EFC09DAEAB}"/>
          </ac:picMkLst>
        </pc:picChg>
        <pc:picChg chg="add del mod">
          <ac:chgData name="Usmani, O.A. (Omar)" userId="9138a46d-5e3b-4a04-8d74-2137b161a14c" providerId="ADAL" clId="{93945391-B600-4290-AEC9-4C4A797A03EC}" dt="2024-01-23T11:18:05.613" v="906" actId="478"/>
          <ac:picMkLst>
            <pc:docMk/>
            <pc:sldMk cId="2133993979" sldId="341"/>
            <ac:picMk id="12" creationId="{7787A4FA-CE6A-1A5F-69CD-1107B7CB404A}"/>
          </ac:picMkLst>
        </pc:picChg>
        <pc:picChg chg="add mod">
          <ac:chgData name="Usmani, O.A. (Omar)" userId="9138a46d-5e3b-4a04-8d74-2137b161a14c" providerId="ADAL" clId="{93945391-B600-4290-AEC9-4C4A797A03EC}" dt="2024-01-23T11:20:14.687" v="977" actId="1076"/>
          <ac:picMkLst>
            <pc:docMk/>
            <pc:sldMk cId="2133993979" sldId="341"/>
            <ac:picMk id="14" creationId="{0067F3BB-5EF7-75C5-A5E1-924FE6E12AFE}"/>
          </ac:picMkLst>
        </pc:picChg>
        <pc:picChg chg="add del mod">
          <ac:chgData name="Usmani, O.A. (Omar)" userId="9138a46d-5e3b-4a04-8d74-2137b161a14c" providerId="ADAL" clId="{93945391-B600-4290-AEC9-4C4A797A03EC}" dt="2024-01-23T11:18:54.792" v="911" actId="478"/>
          <ac:picMkLst>
            <pc:docMk/>
            <pc:sldMk cId="2133993979" sldId="341"/>
            <ac:picMk id="16" creationId="{BE77306B-2C77-31B7-883F-40037415C785}"/>
          </ac:picMkLst>
        </pc:picChg>
      </pc:sldChg>
      <pc:sldChg chg="addSp delSp modSp new del mod ord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2820232923" sldId="342"/>
        </pc:sldMkLst>
        <pc:picChg chg="add del mod">
          <ac:chgData name="Usmani, O.A. (Omar)" userId="9138a46d-5e3b-4a04-8d74-2137b161a14c" providerId="ADAL" clId="{93945391-B600-4290-AEC9-4C4A797A03EC}" dt="2024-01-23T12:18:18.888" v="1109" actId="21"/>
          <ac:picMkLst>
            <pc:docMk/>
            <pc:sldMk cId="2820232923" sldId="342"/>
            <ac:picMk id="3" creationId="{1D34FDAC-ED79-802B-0E54-2B6F414A64C7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4158667071" sldId="343"/>
        </pc:sldMkLst>
        <pc:spChg chg="add del">
          <ac:chgData name="Usmani, O.A. (Omar)" userId="9138a46d-5e3b-4a04-8d74-2137b161a14c" providerId="ADAL" clId="{93945391-B600-4290-AEC9-4C4A797A03EC}" dt="2024-01-23T12:19:14.521" v="1115" actId="931"/>
          <ac:spMkLst>
            <pc:docMk/>
            <pc:sldMk cId="4158667071" sldId="343"/>
            <ac:spMk id="2" creationId="{D1C9820D-3A38-E8C9-CE1B-3985F9883901}"/>
          </ac:spMkLst>
        </pc:spChg>
        <pc:spChg chg="add del mod">
          <ac:chgData name="Usmani, O.A. (Omar)" userId="9138a46d-5e3b-4a04-8d74-2137b161a14c" providerId="ADAL" clId="{93945391-B600-4290-AEC9-4C4A797A03EC}" dt="2024-01-23T12:19:34.216" v="1119"/>
          <ac:spMkLst>
            <pc:docMk/>
            <pc:sldMk cId="4158667071" sldId="343"/>
            <ac:spMk id="13" creationId="{96157AD2-E316-3AE6-B17E-5753415646A9}"/>
          </ac:spMkLst>
        </pc:spChg>
        <pc:spChg chg="add mod">
          <ac:chgData name="Usmani, O.A. (Omar)" userId="9138a46d-5e3b-4a04-8d74-2137b161a14c" providerId="ADAL" clId="{93945391-B600-4290-AEC9-4C4A797A03EC}" dt="2024-01-23T12:19:42.625" v="1123" actId="478"/>
          <ac:spMkLst>
            <pc:docMk/>
            <pc:sldMk cId="4158667071" sldId="343"/>
            <ac:spMk id="19" creationId="{744B4E88-1B06-63F3-AAD1-FB6A2B6A623D}"/>
          </ac:spMkLst>
        </pc:spChg>
        <pc:picChg chg="add del mod">
          <ac:chgData name="Usmani, O.A. (Omar)" userId="9138a46d-5e3b-4a04-8d74-2137b161a14c" providerId="ADAL" clId="{93945391-B600-4290-AEC9-4C4A797A03EC}" dt="2024-01-23T12:18:53.601" v="1112" actId="931"/>
          <ac:picMkLst>
            <pc:docMk/>
            <pc:sldMk cId="4158667071" sldId="343"/>
            <ac:picMk id="7" creationId="{9E2909EA-F798-93C0-DF1D-160E938C34D8}"/>
          </ac:picMkLst>
        </pc:picChg>
        <pc:picChg chg="add del mod">
          <ac:chgData name="Usmani, O.A. (Omar)" userId="9138a46d-5e3b-4a04-8d74-2137b161a14c" providerId="ADAL" clId="{93945391-B600-4290-AEC9-4C4A797A03EC}" dt="2024-01-23T12:19:03.867" v="1114" actId="931"/>
          <ac:picMkLst>
            <pc:docMk/>
            <pc:sldMk cId="4158667071" sldId="343"/>
            <ac:picMk id="9" creationId="{9D920DF2-E334-9080-3AA2-B6E7284AB7ED}"/>
          </ac:picMkLst>
        </pc:picChg>
        <pc:picChg chg="add del mod">
          <ac:chgData name="Usmani, O.A. (Omar)" userId="9138a46d-5e3b-4a04-8d74-2137b161a14c" providerId="ADAL" clId="{93945391-B600-4290-AEC9-4C4A797A03EC}" dt="2024-01-23T12:19:26.899" v="1118" actId="478"/>
          <ac:picMkLst>
            <pc:docMk/>
            <pc:sldMk cId="4158667071" sldId="343"/>
            <ac:picMk id="11" creationId="{E4B42275-868F-6CE2-8DD6-50B45FE5B48C}"/>
          </ac:picMkLst>
        </pc:picChg>
        <pc:picChg chg="add del mod">
          <ac:chgData name="Usmani, O.A. (Omar)" userId="9138a46d-5e3b-4a04-8d74-2137b161a14c" providerId="ADAL" clId="{93945391-B600-4290-AEC9-4C4A797A03EC}" dt="2024-01-23T12:19:42.625" v="1123" actId="478"/>
          <ac:picMkLst>
            <pc:docMk/>
            <pc:sldMk cId="4158667071" sldId="343"/>
            <ac:picMk id="15" creationId="{0F81D4A0-6A6C-076B-A2C5-5D7C0F7F708B}"/>
          </ac:picMkLst>
        </pc:picChg>
        <pc:picChg chg="add mod">
          <ac:chgData name="Usmani, O.A. (Omar)" userId="9138a46d-5e3b-4a04-8d74-2137b161a14c" providerId="ADAL" clId="{93945391-B600-4290-AEC9-4C4A797A03EC}" dt="2024-01-23T12:19:45.801" v="1124" actId="1076"/>
          <ac:picMkLst>
            <pc:docMk/>
            <pc:sldMk cId="4158667071" sldId="343"/>
            <ac:picMk id="17" creationId="{CAF6E43D-D00D-0194-900B-A70E9421F6B0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237356340" sldId="344"/>
        </pc:sldMkLst>
        <pc:picChg chg="add del mod">
          <ac:chgData name="Usmani, O.A. (Omar)" userId="9138a46d-5e3b-4a04-8d74-2137b161a14c" providerId="ADAL" clId="{93945391-B600-4290-AEC9-4C4A797A03EC}" dt="2024-01-23T12:20:01.677" v="1128" actId="478"/>
          <ac:picMkLst>
            <pc:docMk/>
            <pc:sldMk cId="237356340" sldId="344"/>
            <ac:picMk id="6" creationId="{2AB89FBD-57C2-B6BB-A12F-9C72AC6BBA0F}"/>
          </ac:picMkLst>
        </pc:picChg>
      </pc:sldChg>
      <pc:sldChg chg="new del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3158346602" sldId="345"/>
        </pc:sldMkLst>
      </pc:sldChg>
      <pc:sldChg chg="addSp delSp modSp new del mod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608692970" sldId="346"/>
        </pc:sldMkLst>
        <pc:spChg chg="del">
          <ac:chgData name="Usmani, O.A. (Omar)" userId="9138a46d-5e3b-4a04-8d74-2137b161a14c" providerId="ADAL" clId="{93945391-B600-4290-AEC9-4C4A797A03EC}" dt="2024-01-23T12:21:48.690" v="1148" actId="478"/>
          <ac:spMkLst>
            <pc:docMk/>
            <pc:sldMk cId="608692970" sldId="346"/>
            <ac:spMk id="2" creationId="{770B3931-6F28-B910-80B8-AA138A131F13}"/>
          </ac:spMkLst>
        </pc:spChg>
        <pc:spChg chg="del">
          <ac:chgData name="Usmani, O.A. (Omar)" userId="9138a46d-5e3b-4a04-8d74-2137b161a14c" providerId="ADAL" clId="{93945391-B600-4290-AEC9-4C4A797A03EC}" dt="2024-01-23T12:21:50.840" v="1149" actId="478"/>
          <ac:spMkLst>
            <pc:docMk/>
            <pc:sldMk cId="608692970" sldId="346"/>
            <ac:spMk id="3" creationId="{5E3A1011-8B74-1CC5-2593-1CF80BA4C9DE}"/>
          </ac:spMkLst>
        </pc:spChg>
        <pc:picChg chg="add mod">
          <ac:chgData name="Usmani, O.A. (Omar)" userId="9138a46d-5e3b-4a04-8d74-2137b161a14c" providerId="ADAL" clId="{93945391-B600-4290-AEC9-4C4A797A03EC}" dt="2024-01-23T12:20:15.809" v="1132" actId="1076"/>
          <ac:picMkLst>
            <pc:docMk/>
            <pc:sldMk cId="608692970" sldId="346"/>
            <ac:picMk id="5" creationId="{5C394BDC-5867-D031-567C-7959E05EAB5A}"/>
          </ac:picMkLst>
        </pc:picChg>
        <pc:picChg chg="add del mod">
          <ac:chgData name="Usmani, O.A. (Omar)" userId="9138a46d-5e3b-4a04-8d74-2137b161a14c" providerId="ADAL" clId="{93945391-B600-4290-AEC9-4C4A797A03EC}" dt="2024-01-23T12:20:38.609" v="1135" actId="478"/>
          <ac:picMkLst>
            <pc:docMk/>
            <pc:sldMk cId="608692970" sldId="346"/>
            <ac:picMk id="7" creationId="{CD63AB47-EE57-7C85-C218-01DEA3C70498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2354188000" sldId="347"/>
        </pc:sldMkLst>
        <pc:spChg chg="del">
          <ac:chgData name="Usmani, O.A. (Omar)" userId="9138a46d-5e3b-4a04-8d74-2137b161a14c" providerId="ADAL" clId="{93945391-B600-4290-AEC9-4C4A797A03EC}" dt="2024-01-23T12:20:56.395" v="1137"/>
          <ac:spMkLst>
            <pc:docMk/>
            <pc:sldMk cId="2354188000" sldId="347"/>
            <ac:spMk id="2" creationId="{189AF562-2999-5D5F-8E08-47782A7CD239}"/>
          </ac:spMkLst>
        </pc:spChg>
        <pc:spChg chg="del">
          <ac:chgData name="Usmani, O.A. (Omar)" userId="9138a46d-5e3b-4a04-8d74-2137b161a14c" providerId="ADAL" clId="{93945391-B600-4290-AEC9-4C4A797A03EC}" dt="2024-01-23T12:21:13.114" v="1138" actId="478"/>
          <ac:spMkLst>
            <pc:docMk/>
            <pc:sldMk cId="2354188000" sldId="347"/>
            <ac:spMk id="3" creationId="{CF496338-96E4-77C1-E547-F952429226D3}"/>
          </ac:spMkLst>
        </pc:spChg>
        <pc:spChg chg="del">
          <ac:chgData name="Usmani, O.A. (Omar)" userId="9138a46d-5e3b-4a04-8d74-2137b161a14c" providerId="ADAL" clId="{93945391-B600-4290-AEC9-4C4A797A03EC}" dt="2024-01-23T12:21:16.533" v="1139" actId="478"/>
          <ac:spMkLst>
            <pc:docMk/>
            <pc:sldMk cId="2354188000" sldId="347"/>
            <ac:spMk id="4" creationId="{0D7FA90F-8AD1-9A38-375C-E1B6043EC3AF}"/>
          </ac:spMkLst>
        </pc:spChg>
        <pc:spChg chg="del">
          <ac:chgData name="Usmani, O.A. (Omar)" userId="9138a46d-5e3b-4a04-8d74-2137b161a14c" providerId="ADAL" clId="{93945391-B600-4290-AEC9-4C4A797A03EC}" dt="2024-01-23T12:21:18.691" v="1140" actId="478"/>
          <ac:spMkLst>
            <pc:docMk/>
            <pc:sldMk cId="2354188000" sldId="347"/>
            <ac:spMk id="5" creationId="{5835D103-F310-6304-3659-E63ED1BB965B}"/>
          </ac:spMkLst>
        </pc:spChg>
        <pc:spChg chg="add del mod">
          <ac:chgData name="Usmani, O.A. (Omar)" userId="9138a46d-5e3b-4a04-8d74-2137b161a14c" providerId="ADAL" clId="{93945391-B600-4290-AEC9-4C4A797A03EC}" dt="2024-01-23T12:21:38.636" v="1147" actId="931"/>
          <ac:spMkLst>
            <pc:docMk/>
            <pc:sldMk cId="2354188000" sldId="347"/>
            <ac:spMk id="9" creationId="{D7D599FA-3D36-BE95-A0C5-93E4BF035309}"/>
          </ac:spMkLst>
        </pc:spChg>
        <pc:picChg chg="add del mod">
          <ac:chgData name="Usmani, O.A. (Omar)" userId="9138a46d-5e3b-4a04-8d74-2137b161a14c" providerId="ADAL" clId="{93945391-B600-4290-AEC9-4C4A797A03EC}" dt="2024-01-23T12:21:25.364" v="1144" actId="478"/>
          <ac:picMkLst>
            <pc:docMk/>
            <pc:sldMk cId="2354188000" sldId="347"/>
            <ac:picMk id="7" creationId="{47EF9DB7-E2D2-8974-9287-EFFE5CE7B966}"/>
          </ac:picMkLst>
        </pc:picChg>
        <pc:picChg chg="add del mod">
          <ac:chgData name="Usmani, O.A. (Omar)" userId="9138a46d-5e3b-4a04-8d74-2137b161a14c" providerId="ADAL" clId="{93945391-B600-4290-AEC9-4C4A797A03EC}" dt="2024-01-23T12:21:29.955" v="1146"/>
          <ac:picMkLst>
            <pc:docMk/>
            <pc:sldMk cId="2354188000" sldId="347"/>
            <ac:picMk id="11" creationId="{B9947FCB-A47A-9CF6-0225-D4D455E29423}"/>
          </ac:picMkLst>
        </pc:picChg>
        <pc:picChg chg="add mod">
          <ac:chgData name="Usmani, O.A. (Omar)" userId="9138a46d-5e3b-4a04-8d74-2137b161a14c" providerId="ADAL" clId="{93945391-B600-4290-AEC9-4C4A797A03EC}" dt="2024-01-23T12:21:38.636" v="1147" actId="931"/>
          <ac:picMkLst>
            <pc:docMk/>
            <pc:sldMk cId="2354188000" sldId="347"/>
            <ac:picMk id="13" creationId="{C0DA541A-A425-24CC-C556-9BBAFECDFF6E}"/>
          </ac:picMkLst>
        </pc:picChg>
      </pc:sldChg>
      <pc:sldChg chg="new del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3281062104" sldId="348"/>
        </pc:sldMkLst>
      </pc:sldChg>
      <pc:sldChg chg="addSp delSp modSp new mod">
        <pc:chgData name="Usmani, O.A. (Omar)" userId="9138a46d-5e3b-4a04-8d74-2137b161a14c" providerId="ADAL" clId="{93945391-B600-4290-AEC9-4C4A797A03EC}" dt="2024-01-23T12:22:24.417" v="1157" actId="1076"/>
        <pc:sldMkLst>
          <pc:docMk/>
          <pc:sldMk cId="2314812363" sldId="349"/>
        </pc:sldMkLst>
        <pc:spChg chg="del">
          <ac:chgData name="Usmani, O.A. (Omar)" userId="9138a46d-5e3b-4a04-8d74-2137b161a14c" providerId="ADAL" clId="{93945391-B600-4290-AEC9-4C4A797A03EC}" dt="2024-01-23T12:22:14.778" v="1154" actId="478"/>
          <ac:spMkLst>
            <pc:docMk/>
            <pc:sldMk cId="2314812363" sldId="349"/>
            <ac:spMk id="2" creationId="{B81B9635-6FC0-08E8-3D5B-2E8C56697491}"/>
          </ac:spMkLst>
        </pc:spChg>
        <pc:spChg chg="del">
          <ac:chgData name="Usmani, O.A. (Omar)" userId="9138a46d-5e3b-4a04-8d74-2137b161a14c" providerId="ADAL" clId="{93945391-B600-4290-AEC9-4C4A797A03EC}" dt="2024-01-23T12:22:18.157" v="1156" actId="478"/>
          <ac:spMkLst>
            <pc:docMk/>
            <pc:sldMk cId="2314812363" sldId="349"/>
            <ac:spMk id="3" creationId="{F230BA5E-B1B8-4049-9E7B-8114A2CEBBA5}"/>
          </ac:spMkLst>
        </pc:spChg>
        <pc:spChg chg="del">
          <ac:chgData name="Usmani, O.A. (Omar)" userId="9138a46d-5e3b-4a04-8d74-2137b161a14c" providerId="ADAL" clId="{93945391-B600-4290-AEC9-4C4A797A03EC}" dt="2024-01-23T12:22:16.459" v="1155" actId="478"/>
          <ac:spMkLst>
            <pc:docMk/>
            <pc:sldMk cId="2314812363" sldId="349"/>
            <ac:spMk id="4" creationId="{41EFFDD8-1F25-361D-A44A-9859EFA4E1FF}"/>
          </ac:spMkLst>
        </pc:spChg>
        <pc:picChg chg="add mod">
          <ac:chgData name="Usmani, O.A. (Omar)" userId="9138a46d-5e3b-4a04-8d74-2137b161a14c" providerId="ADAL" clId="{93945391-B600-4290-AEC9-4C4A797A03EC}" dt="2024-01-23T12:22:24.417" v="1157" actId="1076"/>
          <ac:picMkLst>
            <pc:docMk/>
            <pc:sldMk cId="2314812363" sldId="349"/>
            <ac:picMk id="6" creationId="{FD361383-EB9C-808B-56D3-2E22714ECCE2}"/>
          </ac:picMkLst>
        </pc:picChg>
      </pc:sldChg>
      <pc:sldChg chg="addSp new mod">
        <pc:chgData name="Usmani, O.A. (Omar)" userId="9138a46d-5e3b-4a04-8d74-2137b161a14c" providerId="ADAL" clId="{93945391-B600-4290-AEC9-4C4A797A03EC}" dt="2024-01-23T21:37:55.966" v="1229" actId="22"/>
        <pc:sldMkLst>
          <pc:docMk/>
          <pc:sldMk cId="219632338" sldId="350"/>
        </pc:sldMkLst>
        <pc:picChg chg="add">
          <ac:chgData name="Usmani, O.A. (Omar)" userId="9138a46d-5e3b-4a04-8d74-2137b161a14c" providerId="ADAL" clId="{93945391-B600-4290-AEC9-4C4A797A03EC}" dt="2024-01-23T21:37:55.966" v="1229" actId="22"/>
          <ac:picMkLst>
            <pc:docMk/>
            <pc:sldMk cId="219632338" sldId="350"/>
            <ac:picMk id="6" creationId="{103936EF-3A10-68DD-3DB8-D3F297D12D38}"/>
          </ac:picMkLst>
        </pc:picChg>
      </pc:sldChg>
      <pc:sldChg chg="addSp delSp new del mod">
        <pc:chgData name="Usmani, O.A. (Omar)" userId="9138a46d-5e3b-4a04-8d74-2137b161a14c" providerId="ADAL" clId="{93945391-B600-4290-AEC9-4C4A797A03EC}" dt="2024-01-23T13:06:58.849" v="1220" actId="47"/>
        <pc:sldMkLst>
          <pc:docMk/>
          <pc:sldMk cId="3044141113" sldId="350"/>
        </pc:sldMkLst>
        <pc:picChg chg="add del">
          <ac:chgData name="Usmani, O.A. (Omar)" userId="9138a46d-5e3b-4a04-8d74-2137b161a14c" providerId="ADAL" clId="{93945391-B600-4290-AEC9-4C4A797A03EC}" dt="2024-01-23T13:06:55.253" v="1219" actId="478"/>
          <ac:picMkLst>
            <pc:docMk/>
            <pc:sldMk cId="3044141113" sldId="350"/>
            <ac:picMk id="6" creationId="{5452A614-FAE3-568A-1D71-ACD7FD947FCE}"/>
          </ac:picMkLst>
        </pc:picChg>
      </pc:sldChg>
      <pc:sldChg chg="modSp add mod">
        <pc:chgData name="Usmani, O.A. (Omar)" userId="9138a46d-5e3b-4a04-8d74-2137b161a14c" providerId="ADAL" clId="{93945391-B600-4290-AEC9-4C4A797A03EC}" dt="2024-02-06T10:00:28.420" v="1318" actId="20577"/>
        <pc:sldMkLst>
          <pc:docMk/>
          <pc:sldMk cId="4273226575" sldId="351"/>
        </pc:sldMkLst>
        <pc:spChg chg="mod">
          <ac:chgData name="Usmani, O.A. (Omar)" userId="9138a46d-5e3b-4a04-8d74-2137b161a14c" providerId="ADAL" clId="{93945391-B600-4290-AEC9-4C4A797A03EC}" dt="2024-02-06T10:00:28.420" v="1318" actId="20577"/>
          <ac:spMkLst>
            <pc:docMk/>
            <pc:sldMk cId="4273226575" sldId="351"/>
            <ac:spMk id="3" creationId="{DD846C4F-2670-5DE1-9ADF-3D982042195D}"/>
          </ac:spMkLst>
        </pc:spChg>
        <pc:spChg chg="mod">
          <ac:chgData name="Usmani, O.A. (Omar)" userId="9138a46d-5e3b-4a04-8d74-2137b161a14c" providerId="ADAL" clId="{93945391-B600-4290-AEC9-4C4A797A03EC}" dt="2024-02-06T09:59:13.643" v="1251" actId="20577"/>
          <ac:spMkLst>
            <pc:docMk/>
            <pc:sldMk cId="4273226575" sldId="351"/>
            <ac:spMk id="4" creationId="{4F6719E6-7F93-A8DB-7BFB-A3336BEC0FC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B4EA9E2-9158-7974-DCAC-25A19B242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68F33D8-9CA6-B57C-1DD5-00F8C6491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4095CB-6EA5-87F8-2163-A7CA9AD02A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Usmani, O.A. (Omar)</a:t>
            </a:r>
            <a:endParaRPr lang="nl-NL" dirty="0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0717F887-E472-0A69-5C6A-EBEC56EEB0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602E-058C-4888-B9C8-661F1F5280E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41794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6-2-2024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Usmani, O.A. (Omar)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133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908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21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172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183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092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hyperlink" Target="https://youtu.be/u-AgyEON7cU" TargetMode="Externa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hyperlink" Target="https://pptsolutions.nl/community-en-nl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hyperlink" Target="https://youtu.be/0S5JXp8v6i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hyperlink" Target="https://youtu.be/o9RYr_eARno" TargetMode="External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hyperlink" Target="https://youtu.be/t1mKSiMRSxE" TargetMode="External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hyperlink" Target="https://youtu.be/oNGTAj4ajJ4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90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204" grpId="0" animBg="1"/>
      <p:bldP spid="204" grpId="1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332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8BABD5F6-F629-E2D1-1AED-7BDF9A5684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848"/>
            <a:ext cx="12192000" cy="6859848"/>
          </a:xfrm>
          <a:custGeom>
            <a:avLst/>
            <a:gdLst>
              <a:gd name="connsiteX0" fmla="*/ 11963399 w 12192000"/>
              <a:gd name="connsiteY0" fmla="*/ 0 h 6859848"/>
              <a:gd name="connsiteX1" fmla="*/ 12192000 w 12192000"/>
              <a:gd name="connsiteY1" fmla="*/ 256 h 6859848"/>
              <a:gd name="connsiteX2" fmla="*/ 12192000 w 12192000"/>
              <a:gd name="connsiteY2" fmla="*/ 6859848 h 6859848"/>
              <a:gd name="connsiteX3" fmla="*/ 0 w 12192000"/>
              <a:gd name="connsiteY3" fmla="*/ 6859848 h 6859848"/>
              <a:gd name="connsiteX4" fmla="*/ 0 w 12192000"/>
              <a:gd name="connsiteY4" fmla="*/ 256 h 6859848"/>
              <a:gd name="connsiteX5" fmla="*/ 9799320 w 12192000"/>
              <a:gd name="connsiteY5" fmla="*/ 255 h 6859848"/>
              <a:gd name="connsiteX6" fmla="*/ 9799320 w 12192000"/>
              <a:gd name="connsiteY6" fmla="*/ 1849 h 6859848"/>
              <a:gd name="connsiteX7" fmla="*/ 11963399 w 12192000"/>
              <a:gd name="connsiteY7" fmla="*/ 1849 h 68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9848">
                <a:moveTo>
                  <a:pt x="11963399" y="0"/>
                </a:moveTo>
                <a:lnTo>
                  <a:pt x="12192000" y="256"/>
                </a:lnTo>
                <a:lnTo>
                  <a:pt x="12192000" y="6859848"/>
                </a:lnTo>
                <a:lnTo>
                  <a:pt x="0" y="6859848"/>
                </a:lnTo>
                <a:lnTo>
                  <a:pt x="0" y="256"/>
                </a:lnTo>
                <a:lnTo>
                  <a:pt x="9799320" y="255"/>
                </a:lnTo>
                <a:lnTo>
                  <a:pt x="9799320" y="1849"/>
                </a:lnTo>
                <a:lnTo>
                  <a:pt x="11963399" y="18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299" y="1412875"/>
            <a:ext cx="9677402" cy="1742411"/>
          </a:xfrm>
        </p:spPr>
        <p:txBody>
          <a:bodyPr anchor="b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1745" y="3283353"/>
            <a:ext cx="5368509" cy="395785"/>
          </a:xfrm>
        </p:spPr>
        <p:txBody>
          <a:bodyPr anchor="b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11745" y="3785271"/>
            <a:ext cx="5368508" cy="30191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312E544-331C-0F21-CC9F-14019897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888" y="5391011"/>
            <a:ext cx="2168223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Start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0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268EF74-D344-B49D-A9AB-FFC03746D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358" b="10226"/>
          <a:stretch/>
        </p:blipFill>
        <p:spPr>
          <a:xfrm flipH="1">
            <a:off x="-2" y="1"/>
            <a:ext cx="5770059" cy="3971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9AAF223-42FD-55BD-081B-0A807B63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6" b="10226"/>
          <a:stretch/>
        </p:blipFill>
        <p:spPr>
          <a:xfrm>
            <a:off x="5669567" y="1"/>
            <a:ext cx="6531234" cy="3971924"/>
          </a:xfrm>
          <a:prstGeom prst="rect">
            <a:avLst/>
          </a:prstGeom>
        </p:spPr>
      </p:pic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871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572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jdelijke aanduiding voor tekst 8">
            <a:extLst>
              <a:ext uri="{FF2B5EF4-FFF2-40B4-BE49-F238E27FC236}">
                <a16:creationId xmlns:a16="http://schemas.microsoft.com/office/drawing/2014/main" id="{915615AD-52F7-9706-466E-CF3ECD715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3" name="Titel 122">
            <a:extLst>
              <a:ext uri="{FF2B5EF4-FFF2-40B4-BE49-F238E27FC236}">
                <a16:creationId xmlns:a16="http://schemas.microsoft.com/office/drawing/2014/main" id="{ADDD288F-1F47-09DE-8053-359936D9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a title here</a:t>
            </a:r>
          </a:p>
        </p:txBody>
      </p:sp>
      <p:sp>
        <p:nvSpPr>
          <p:cNvPr id="125" name="Tijdelijke aanduiding voor datum 124">
            <a:extLst>
              <a:ext uri="{FF2B5EF4-FFF2-40B4-BE49-F238E27FC236}">
                <a16:creationId xmlns:a16="http://schemas.microsoft.com/office/drawing/2014/main" id="{9BF91E09-0796-D143-BEA8-50AE4C4E74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6" name="Tijdelijke aanduiding voor voettekst 125">
            <a:extLst>
              <a:ext uri="{FF2B5EF4-FFF2-40B4-BE49-F238E27FC236}">
                <a16:creationId xmlns:a16="http://schemas.microsoft.com/office/drawing/2014/main" id="{945383CF-2308-C6FE-2656-72D2225DE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7" name="Tijdelijke aanduiding voor dianummer 126">
            <a:extLst>
              <a:ext uri="{FF2B5EF4-FFF2-40B4-BE49-F238E27FC236}">
                <a16:creationId xmlns:a16="http://schemas.microsoft.com/office/drawing/2014/main" id="{27485487-1F01-ECE4-6915-9AF97883D7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9B99D79-B181-A06F-B39D-F37E799B1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8" y="1412876"/>
            <a:ext cx="10752136" cy="4392612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8FFA4539-CB58-F330-56D6-E3280017F0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025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5B0F9BA-A474-4FD9-91F3-9510904A6A59}"/>
              </a:ext>
            </a:extLst>
          </p:cNvPr>
          <p:cNvSpPr/>
          <p:nvPr userDrawn="1"/>
        </p:nvSpPr>
        <p:spPr>
          <a:xfrm>
            <a:off x="719138" y="720000"/>
            <a:ext cx="10748098" cy="5085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1089024"/>
            <a:ext cx="3387341" cy="4401273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4" y="2167800"/>
            <a:ext cx="6415527" cy="332249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6415527" cy="82708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CFDF398-85A7-412E-8557-F6480C8CBCE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0D17DF0E-F1B5-5359-D0BB-3B83FAE22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0" name="Tijdelijke aanduiding voor tekst 8">
            <a:extLst>
              <a:ext uri="{FF2B5EF4-FFF2-40B4-BE49-F238E27FC236}">
                <a16:creationId xmlns:a16="http://schemas.microsoft.com/office/drawing/2014/main" id="{E4CFDDD8-EAAF-5386-D0AE-B912C4217A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ige driehoek 23">
            <a:extLst>
              <a:ext uri="{FF2B5EF4-FFF2-40B4-BE49-F238E27FC236}">
                <a16:creationId xmlns:a16="http://schemas.microsoft.com/office/drawing/2014/main" id="{FC5A4C23-CAC5-31CB-4032-7B65637D2091}"/>
              </a:ext>
            </a:extLst>
          </p:cNvPr>
          <p:cNvSpPr/>
          <p:nvPr userDrawn="1"/>
        </p:nvSpPr>
        <p:spPr>
          <a:xfrm>
            <a:off x="9867618" y="721519"/>
            <a:ext cx="1598893" cy="16002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13374" cy="5081588"/>
          </a:xfrm>
          <a:custGeom>
            <a:avLst/>
            <a:gdLst>
              <a:gd name="connsiteX0" fmla="*/ 0 w 5408612"/>
              <a:gd name="connsiteY0" fmla="*/ 0 h 5081588"/>
              <a:gd name="connsiteX1" fmla="*/ 3806825 w 5408612"/>
              <a:gd name="connsiteY1" fmla="*/ 0 h 5081588"/>
              <a:gd name="connsiteX2" fmla="*/ 3806825 w 5408612"/>
              <a:gd name="connsiteY2" fmla="*/ 1600200 h 5081588"/>
              <a:gd name="connsiteX3" fmla="*/ 5408612 w 5408612"/>
              <a:gd name="connsiteY3" fmla="*/ 1600200 h 5081588"/>
              <a:gd name="connsiteX4" fmla="*/ 5408612 w 5408612"/>
              <a:gd name="connsiteY4" fmla="*/ 5081588 h 5081588"/>
              <a:gd name="connsiteX5" fmla="*/ 0 w 5408612"/>
              <a:gd name="connsiteY5" fmla="*/ 5081588 h 508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8612" h="5081588">
                <a:moveTo>
                  <a:pt x="0" y="0"/>
                </a:moveTo>
                <a:lnTo>
                  <a:pt x="3806825" y="0"/>
                </a:lnTo>
                <a:lnTo>
                  <a:pt x="3806825" y="1600200"/>
                </a:lnTo>
                <a:lnTo>
                  <a:pt x="5408612" y="1600200"/>
                </a:lnTo>
                <a:lnTo>
                  <a:pt x="5408612" y="5081588"/>
                </a:lnTo>
                <a:lnTo>
                  <a:pt x="0" y="508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08612" cy="508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28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1F98E507-CE16-46A2-83D9-8A57B69557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885361"/>
          </a:xfrm>
          <a:solidFill>
            <a:schemeClr val="bg1"/>
          </a:solidFill>
          <a:ln>
            <a:noFill/>
          </a:ln>
        </p:spPr>
        <p:txBody>
          <a:bodyPr tIns="0" bIns="252000" anchor="b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above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3180522"/>
            <a:ext cx="10751275" cy="262496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144180"/>
            <a:ext cx="10751273" cy="77752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289A97C5-E1B7-7585-43B2-69C867A11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B06377B1-D5D5-0F17-B278-E62EC89269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6561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57FEFDB0-1EE2-20D4-A4CC-EC57C244B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0"/>
            <a:ext cx="4438881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1" y="1773238"/>
            <a:ext cx="6715094" cy="40322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19999"/>
            <a:ext cx="6715093" cy="8008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5E82B55E-6DDF-130A-81C2-29A585C5B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0D44FF9-D9C7-414F-2C62-6B5BA917E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2187C2F9-B729-8935-DBB4-5B2301FC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4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58" userDrawn="1">
          <p15:clr>
            <a:srgbClr val="5ACBF0"/>
          </p15:clr>
        </p15:guide>
        <p15:guide id="3" orient="horz" pos="111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-31723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 hidden="1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 hidden="1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 hidden="1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 hidden="1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 hidden="1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 hidden="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E639F2F6-22F6-E6C0-30E7-C9A4563FD620}"/>
              </a:ext>
            </a:extLst>
          </p:cNvPr>
          <p:cNvSpPr/>
          <p:nvPr/>
        </p:nvSpPr>
        <p:spPr>
          <a:xfrm>
            <a:off x="3715579" y="2548131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 hidden="1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 hidden="1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 hidden="1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 hidden="1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 hidden="1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 hidden="1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 hidden="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 hidden="1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 userDrawn="1"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7" name="Vrije vorm: vorm 136">
            <a:extLst>
              <a:ext uri="{FF2B5EF4-FFF2-40B4-BE49-F238E27FC236}">
                <a16:creationId xmlns:a16="http://schemas.microsoft.com/office/drawing/2014/main" id="{54FAEAC3-B54A-3D25-2565-095439C1DC7D}"/>
              </a:ext>
            </a:extLst>
          </p:cNvPr>
          <p:cNvSpPr/>
          <p:nvPr/>
        </p:nvSpPr>
        <p:spPr>
          <a:xfrm>
            <a:off x="3715579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7"/>
                  <a:pt x="83627" y="11708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 hidden="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 hidden="1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85" grpId="0" animBg="1"/>
      <p:bldP spid="85" grpId="1" animBg="1"/>
      <p:bldP spid="133" grpId="0" animBg="1"/>
      <p:bldP spid="133" grpId="1" animBg="1"/>
      <p:bldP spid="137" grpId="0" animBg="1"/>
      <p:bldP spid="137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D91FBE04-59D4-8148-7D79-525CA937F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171"/>
            <a:ext cx="12192000" cy="6860171"/>
          </a:xfrm>
          <a:custGeom>
            <a:avLst/>
            <a:gdLst>
              <a:gd name="connsiteX0" fmla="*/ 11674090 w 12192000"/>
              <a:gd name="connsiteY0" fmla="*/ 0 h 6860171"/>
              <a:gd name="connsiteX1" fmla="*/ 12192000 w 12192000"/>
              <a:gd name="connsiteY1" fmla="*/ 579 h 6860171"/>
              <a:gd name="connsiteX2" fmla="*/ 12192000 w 12192000"/>
              <a:gd name="connsiteY2" fmla="*/ 6860171 h 6860171"/>
              <a:gd name="connsiteX3" fmla="*/ 0 w 12192000"/>
              <a:gd name="connsiteY3" fmla="*/ 6860171 h 6860171"/>
              <a:gd name="connsiteX4" fmla="*/ 0 w 12192000"/>
              <a:gd name="connsiteY4" fmla="*/ 579 h 6860171"/>
              <a:gd name="connsiteX5" fmla="*/ 10020300 w 12192000"/>
              <a:gd name="connsiteY5" fmla="*/ 578 h 6860171"/>
              <a:gd name="connsiteX6" fmla="*/ 10020300 w 12192000"/>
              <a:gd name="connsiteY6" fmla="*/ 2171 h 6860171"/>
              <a:gd name="connsiteX7" fmla="*/ 11674090 w 12192000"/>
              <a:gd name="connsiteY7" fmla="*/ 2171 h 686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60171">
                <a:moveTo>
                  <a:pt x="11674090" y="0"/>
                </a:moveTo>
                <a:lnTo>
                  <a:pt x="12192000" y="579"/>
                </a:lnTo>
                <a:lnTo>
                  <a:pt x="12192000" y="6860171"/>
                </a:lnTo>
                <a:lnTo>
                  <a:pt x="0" y="6860171"/>
                </a:lnTo>
                <a:lnTo>
                  <a:pt x="0" y="579"/>
                </a:lnTo>
                <a:lnTo>
                  <a:pt x="10020300" y="578"/>
                </a:lnTo>
                <a:lnTo>
                  <a:pt x="10020300" y="2171"/>
                </a:lnTo>
                <a:lnTo>
                  <a:pt x="11674090" y="2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138" y="6345237"/>
            <a:ext cx="6733752" cy="153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0" name="Tijdelijke aanduiding voor tekst 23">
            <a:extLst>
              <a:ext uri="{FF2B5EF4-FFF2-40B4-BE49-F238E27FC236}">
                <a16:creationId xmlns:a16="http://schemas.microsoft.com/office/drawing/2014/main" id="{6AF019BD-7D14-FEC2-F53E-0C7BEA20F2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96" y="673100"/>
            <a:ext cx="5132388" cy="51323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64" b="6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214340"/>
            <a:ext cx="4194900" cy="369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8AC86A69-B8EF-AF6D-F6FC-CC46414246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28ADE3A2-17F7-C75D-FEBB-1B5EF2A9BC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D0FFBDA4-7C06-1685-AA76-4DCA4FCB0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E78DFAA-EE9E-29C3-064E-534C26AF9230}"/>
              </a:ext>
            </a:extLst>
          </p:cNvPr>
          <p:cNvSpPr/>
          <p:nvPr userDrawn="1"/>
        </p:nvSpPr>
        <p:spPr>
          <a:xfrm>
            <a:off x="0" y="-6420"/>
            <a:ext cx="7453752" cy="6864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47FD98-A9FC-49EE-1730-7F969FD64CBF}"/>
              </a:ext>
            </a:extLst>
          </p:cNvPr>
          <p:cNvSpPr/>
          <p:nvPr userDrawn="1"/>
        </p:nvSpPr>
        <p:spPr>
          <a:xfrm>
            <a:off x="6463462" y="719138"/>
            <a:ext cx="5016001" cy="50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5425437" cy="7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9999" y="1773238"/>
            <a:ext cx="5425438" cy="403356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6000" y="719138"/>
            <a:ext cx="5016000" cy="5087661"/>
          </a:xfrm>
          <a:solidFill>
            <a:schemeClr val="bg1"/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6AC9C9AE-F1DA-A4C2-5576-564CB955E9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2" name="Tijdelijke aanduiding voor tekst 8">
            <a:extLst>
              <a:ext uri="{FF2B5EF4-FFF2-40B4-BE49-F238E27FC236}">
                <a16:creationId xmlns:a16="http://schemas.microsoft.com/office/drawing/2014/main" id="{8097BAC4-4B32-5C53-84A5-DDDB96465D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958" userDrawn="1">
          <p15:clr>
            <a:srgbClr val="5ACBF0"/>
          </p15:clr>
        </p15:guide>
        <p15:guide id="2" orient="horz" pos="1117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d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806C9B1C-6AE9-4353-EC10-987E90F534A3}"/>
              </a:ext>
            </a:extLst>
          </p:cNvPr>
          <p:cNvGrpSpPr/>
          <p:nvPr userDrawn="1"/>
        </p:nvGrpSpPr>
        <p:grpSpPr>
          <a:xfrm rot="10800000">
            <a:off x="-2" y="2886074"/>
            <a:ext cx="12192002" cy="3971926"/>
            <a:chOff x="-2" y="-1"/>
            <a:chExt cx="12192002" cy="3971926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8B3B05B-1E8E-60E2-C4B6-D184061E0DEC}"/>
                </a:ext>
              </a:extLst>
            </p:cNvPr>
            <p:cNvSpPr/>
            <p:nvPr userDrawn="1"/>
          </p:nvSpPr>
          <p:spPr>
            <a:xfrm>
              <a:off x="0" y="-1"/>
              <a:ext cx="12192000" cy="3971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C2B1A4-006E-2762-94F2-8BCBB49892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2358" b="10226"/>
            <a:stretch/>
          </p:blipFill>
          <p:spPr>
            <a:xfrm flipH="1">
              <a:off x="-2" y="1"/>
              <a:ext cx="5770059" cy="397192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62A71EB-05AA-0018-1112-4067D9054F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96" b="10226"/>
            <a:stretch/>
          </p:blipFill>
          <p:spPr>
            <a:xfrm>
              <a:off x="5660041" y="1"/>
              <a:ext cx="6531234" cy="3971924"/>
            </a:xfrm>
            <a:prstGeom prst="rect">
              <a:avLst/>
            </a:prstGeom>
          </p:spPr>
        </p:pic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18B3B05B-1E8E-60E2-C4B6-D184061E0DEC}"/>
              </a:ext>
            </a:extLst>
          </p:cNvPr>
          <p:cNvSpPr/>
          <p:nvPr userDrawn="1"/>
        </p:nvSpPr>
        <p:spPr>
          <a:xfrm rot="10800000">
            <a:off x="-2" y="2886075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102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1C0DE1C-CAB2-0A6C-4AF5-C76A52093AF5}"/>
              </a:ext>
            </a:extLst>
          </p:cNvPr>
          <p:cNvSpPr/>
          <p:nvPr userDrawn="1"/>
        </p:nvSpPr>
        <p:spPr>
          <a:xfrm>
            <a:off x="6096000" y="720000"/>
            <a:ext cx="5375274" cy="509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20000"/>
            <a:ext cx="5016000" cy="7907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1773238"/>
            <a:ext cx="5016000" cy="40335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332710" y="933856"/>
            <a:ext cx="4933184" cy="4659088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DEABA64-5F8A-A1DE-A31A-12BF2D7B3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9D5977CC-010B-EC73-4CB2-CEAF5E526F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D0BE2E-6E35-6E41-D09A-FD410CD1A7A0}"/>
              </a:ext>
            </a:extLst>
          </p:cNvPr>
          <p:cNvSpPr/>
          <p:nvPr userDrawn="1"/>
        </p:nvSpPr>
        <p:spPr>
          <a:xfrm>
            <a:off x="6034836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1117" userDrawn="1">
          <p15:clr>
            <a:srgbClr val="5ACBF0"/>
          </p15:clr>
        </p15:guide>
        <p15:guide id="2" orient="horz" pos="95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519FD9-22CF-E0F8-15CC-1D0F934FDBF9}"/>
              </a:ext>
            </a:extLst>
          </p:cNvPr>
          <p:cNvSpPr/>
          <p:nvPr userDrawn="1"/>
        </p:nvSpPr>
        <p:spPr>
          <a:xfrm>
            <a:off x="723900" y="723900"/>
            <a:ext cx="10748098" cy="508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10114144" cy="323850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035947" y="1594800"/>
            <a:ext cx="10114144" cy="3850816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C2849986-62BC-977A-CEAC-72B2C39259D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8" name="Tijdelijke aanduiding voor tekst 8">
            <a:extLst>
              <a:ext uri="{FF2B5EF4-FFF2-40B4-BE49-F238E27FC236}">
                <a16:creationId xmlns:a16="http://schemas.microsoft.com/office/drawing/2014/main" id="{4D5F4AA0-A146-2821-E86B-A06E1F260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FB43D4ED-D6F6-DA30-CABA-6DAC1F55D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video.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1B0A8CB1-6545-3D73-F450-81B396F29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F5833FF-1458-ABF7-8152-F6B3B269F4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3" name="Tijdelijke aanduiding voor tekst 14">
            <a:extLst>
              <a:ext uri="{FF2B5EF4-FFF2-40B4-BE49-F238E27FC236}">
                <a16:creationId xmlns:a16="http://schemas.microsoft.com/office/drawing/2014/main" id="{D1BC8E52-9A9B-044E-03BF-9867DB632D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A7E0CF-CE4A-914A-6EC5-A8567CC1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2358" b="46035"/>
          <a:stretch/>
        </p:blipFill>
        <p:spPr>
          <a:xfrm rot="10800000" flipH="1">
            <a:off x="6431467" y="4470400"/>
            <a:ext cx="5770059" cy="23875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78A900-5CCB-692F-8A50-367C1BD40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796" b="46035"/>
          <a:stretch/>
        </p:blipFill>
        <p:spPr>
          <a:xfrm rot="10800000">
            <a:off x="723" y="4470398"/>
            <a:ext cx="6531234" cy="2387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763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D2033D8E-5A80-803F-5371-007A0C6D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DC935F7B-C78E-32C6-F838-221D518F78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7301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8" name="Vrije vorm: vorm 97">
            <a:extLst>
              <a:ext uri="{FF2B5EF4-FFF2-40B4-BE49-F238E27FC236}">
                <a16:creationId xmlns:a16="http://schemas.microsoft.com/office/drawing/2014/main" id="{516CB248-0808-4933-9073-74E3E23C9CF4}"/>
              </a:ext>
            </a:extLst>
          </p:cNvPr>
          <p:cNvSpPr/>
          <p:nvPr userDrawn="1"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99" name="Vrije vorm: vorm 98">
            <a:extLst>
              <a:ext uri="{FF2B5EF4-FFF2-40B4-BE49-F238E27FC236}">
                <a16:creationId xmlns:a16="http://schemas.microsoft.com/office/drawing/2014/main" id="{79AEE833-1ABE-948F-6720-8A57507339E2}"/>
              </a:ext>
            </a:extLst>
          </p:cNvPr>
          <p:cNvSpPr/>
          <p:nvPr userDrawn="1"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00" name="Vrije vorm: vorm 99">
            <a:extLst>
              <a:ext uri="{FF2B5EF4-FFF2-40B4-BE49-F238E27FC236}">
                <a16:creationId xmlns:a16="http://schemas.microsoft.com/office/drawing/2014/main" id="{0342E6BF-B782-E8E0-E019-40E9DF5E28F9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0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8" grpId="0" animBg="1"/>
      <p:bldP spid="13" grpId="0" animBg="1"/>
      <p:bldP spid="14" grpId="0" animBg="1"/>
      <p:bldP spid="19" grpId="0" animBg="1"/>
      <p:bldP spid="20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  <p:bldP spid="98" grpId="0" animBg="1"/>
      <p:bldP spid="99" grpId="0" animBg="1"/>
      <p:bldP spid="100" grpId="0" animBg="1"/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AE49F394-F2E9-26F3-E25B-F91975F27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8BB42D31-0B3E-E2AB-C714-09DB12F3F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0628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62A7221-6870-6B34-CF9E-AA33993F2BB8}"/>
              </a:ext>
            </a:extLst>
          </p:cNvPr>
          <p:cNvSpPr txBox="1"/>
          <p:nvPr userDrawn="1"/>
        </p:nvSpPr>
        <p:spPr>
          <a:xfrm>
            <a:off x="719138" y="720000"/>
            <a:ext cx="10750354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Instructions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4A65637-C87F-4F7E-63DF-230269992771}"/>
              </a:ext>
            </a:extLst>
          </p:cNvPr>
          <p:cNvSpPr txBox="1"/>
          <p:nvPr userDrawn="1"/>
        </p:nvSpPr>
        <p:spPr>
          <a:xfrm>
            <a:off x="719139" y="1412875"/>
            <a:ext cx="2969923" cy="439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Add a new slide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Go to the tab ‘</a:t>
            </a:r>
            <a:r>
              <a:rPr lang="en-GB" sz="1200" b="1" dirty="0"/>
              <a:t>Insert</a:t>
            </a:r>
            <a:r>
              <a:rPr lang="en-GB" sz="1200" dirty="0"/>
              <a:t>’ and click </a:t>
            </a:r>
            <a:br>
              <a:rPr lang="en-GB" sz="1200" dirty="0"/>
            </a:br>
            <a:r>
              <a:rPr lang="en-GB" sz="1200" dirty="0"/>
              <a:t>on the button ‘</a:t>
            </a:r>
            <a:r>
              <a:rPr lang="en-GB" sz="1200" b="1" dirty="0"/>
              <a:t>New slide</a:t>
            </a:r>
            <a:r>
              <a:rPr lang="en-GB" sz="1200" dirty="0"/>
              <a:t>’ to add a new template layout to the presentation.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Attention: It’s not possible </a:t>
            </a:r>
            <a:br>
              <a:rPr lang="en-GB" sz="1200" dirty="0"/>
            </a:br>
            <a:r>
              <a:rPr lang="en-GB" sz="1200" dirty="0"/>
              <a:t>to paste a slide from another presentation. Text and other objects can be copied one-by-one from the original slide</a:t>
            </a:r>
            <a:br>
              <a:rPr lang="en-GB" sz="1200" dirty="0"/>
            </a:br>
            <a:r>
              <a:rPr lang="en-GB" sz="1200" dirty="0"/>
              <a:t>to the new slide.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Click with the right mouse button on the thumbnail display of the slide, on the left side of the screen. Then click on ‘</a:t>
            </a:r>
            <a:r>
              <a:rPr lang="en-GB" sz="1200" b="1" dirty="0"/>
              <a:t>Reset slide</a:t>
            </a:r>
            <a:r>
              <a:rPr lang="en-GB" sz="1200" dirty="0"/>
              <a:t>’ to reset the layout.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96FE71-9D09-ECEC-C9A1-F4FE7BF50A32}"/>
              </a:ext>
            </a:extLst>
          </p:cNvPr>
          <p:cNvSpPr txBox="1"/>
          <p:nvPr userDrawn="1"/>
        </p:nvSpPr>
        <p:spPr>
          <a:xfrm>
            <a:off x="719138" y="4524526"/>
            <a:ext cx="2647049" cy="6744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Text levels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Under the tab ‘Home’, use the list level-buttons to choose a text level. </a:t>
            </a: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grpSp>
        <p:nvGrpSpPr>
          <p:cNvPr id="9" name="VOORBEELD">
            <a:extLst>
              <a:ext uri="{FF2B5EF4-FFF2-40B4-BE49-F238E27FC236}">
                <a16:creationId xmlns:a16="http://schemas.microsoft.com/office/drawing/2014/main" id="{223B22F1-A9C7-DC72-FEB9-25221978ACC5}"/>
              </a:ext>
            </a:extLst>
          </p:cNvPr>
          <p:cNvGrpSpPr/>
          <p:nvPr userDrawn="1"/>
        </p:nvGrpSpPr>
        <p:grpSpPr>
          <a:xfrm>
            <a:off x="719138" y="5248070"/>
            <a:ext cx="3234311" cy="558875"/>
            <a:chOff x="-3605171" y="458674"/>
            <a:chExt cx="3234311" cy="55887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03338E5F-3D14-16EC-91FC-B295CB54EB77}"/>
                </a:ext>
              </a:extLst>
            </p:cNvPr>
            <p:cNvSpPr/>
            <p:nvPr userDrawn="1"/>
          </p:nvSpPr>
          <p:spPr>
            <a:xfrm>
              <a:off x="-3604183" y="45867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18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Home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99885E4-D926-810F-013C-9017ADDD04FC}"/>
                </a:ext>
              </a:extLst>
            </p:cNvPr>
            <p:cNvSpPr/>
            <p:nvPr userDrawn="1"/>
          </p:nvSpPr>
          <p:spPr>
            <a:xfrm>
              <a:off x="-3599184" y="62134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84196B60-EE68-4CD2-CA76-8EC51038F1FA}"/>
                </a:ext>
              </a:extLst>
            </p:cNvPr>
            <p:cNvGrpSpPr/>
            <p:nvPr userDrawn="1"/>
          </p:nvGrpSpPr>
          <p:grpSpPr>
            <a:xfrm>
              <a:off x="-3386247" y="830871"/>
              <a:ext cx="139423" cy="109566"/>
              <a:chOff x="-2866744" y="827071"/>
              <a:chExt cx="168701" cy="132575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6094382F-98EF-2A94-0781-35798ABD8BE5}"/>
                  </a:ext>
                </a:extLst>
              </p:cNvPr>
              <p:cNvGrpSpPr/>
              <p:nvPr userDrawn="1"/>
            </p:nvGrpSpPr>
            <p:grpSpPr>
              <a:xfrm>
                <a:off x="-2866744" y="827071"/>
                <a:ext cx="168701" cy="132575"/>
                <a:chOff x="-2866744" y="827071"/>
                <a:chExt cx="168701" cy="132575"/>
              </a:xfrm>
            </p:grpSpPr>
            <p:cxnSp>
              <p:nvCxnSpPr>
                <p:cNvPr id="47" name="Rechte verbindingslijn 46">
                  <a:extLst>
                    <a:ext uri="{FF2B5EF4-FFF2-40B4-BE49-F238E27FC236}">
                      <a16:creationId xmlns:a16="http://schemas.microsoft.com/office/drawing/2014/main" id="{F5CA69CD-2477-4235-84D1-D35A5A007C43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827071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8" name="Rechte verbindingslijn 47">
                  <a:extLst>
                    <a:ext uri="{FF2B5EF4-FFF2-40B4-BE49-F238E27FC236}">
                      <a16:creationId xmlns:a16="http://schemas.microsoft.com/office/drawing/2014/main" id="{45E49CD4-89C9-4DC6-41D8-DB1BA2748912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959646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9" name="Rechte verbindingslijn 48">
                  <a:extLst>
                    <a:ext uri="{FF2B5EF4-FFF2-40B4-BE49-F238E27FC236}">
                      <a16:creationId xmlns:a16="http://schemas.microsoft.com/office/drawing/2014/main" id="{B7BA8F3B-3873-F4DA-A238-E4621F0E38A9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926503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50" name="Rechte verbindingslijn 49">
                  <a:extLst>
                    <a:ext uri="{FF2B5EF4-FFF2-40B4-BE49-F238E27FC236}">
                      <a16:creationId xmlns:a16="http://schemas.microsoft.com/office/drawing/2014/main" id="{A4B7DD81-96C8-F7CF-09B4-A1740E5D8B1C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93359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51" name="Rechte verbindingslijn 50">
                  <a:extLst>
                    <a:ext uri="{FF2B5EF4-FFF2-40B4-BE49-F238E27FC236}">
                      <a16:creationId xmlns:a16="http://schemas.microsoft.com/office/drawing/2014/main" id="{933309FA-1A4B-B500-1BAC-FF39BB0C9421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60215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46" name="Pijl: rechts 45">
                <a:extLst>
                  <a:ext uri="{FF2B5EF4-FFF2-40B4-BE49-F238E27FC236}">
                    <a16:creationId xmlns:a16="http://schemas.microsoft.com/office/drawing/2014/main" id="{AAAC0B97-2BD3-E311-13D4-BED22B49F32C}"/>
                  </a:ext>
                </a:extLst>
              </p:cNvPr>
              <p:cNvSpPr/>
              <p:nvPr userDrawn="1"/>
            </p:nvSpPr>
            <p:spPr>
              <a:xfrm>
                <a:off x="-2866744" y="858737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2658B9E6-EEE8-12FE-A37B-B7241C37DC23}"/>
                </a:ext>
              </a:extLst>
            </p:cNvPr>
            <p:cNvGrpSpPr/>
            <p:nvPr userDrawn="1"/>
          </p:nvGrpSpPr>
          <p:grpSpPr>
            <a:xfrm>
              <a:off x="-3605171" y="830871"/>
              <a:ext cx="139423" cy="109566"/>
              <a:chOff x="-2866744" y="518074"/>
              <a:chExt cx="168701" cy="132575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FA72CF74-DCC7-1AB6-B4FA-32797D5ADE95}"/>
                  </a:ext>
                </a:extLst>
              </p:cNvPr>
              <p:cNvGrpSpPr/>
              <p:nvPr userDrawn="1"/>
            </p:nvGrpSpPr>
            <p:grpSpPr>
              <a:xfrm>
                <a:off x="-2866744" y="518074"/>
                <a:ext cx="168701" cy="132575"/>
                <a:chOff x="-2866744" y="518074"/>
                <a:chExt cx="168701" cy="132575"/>
              </a:xfrm>
            </p:grpSpPr>
            <p:cxnSp>
              <p:nvCxnSpPr>
                <p:cNvPr id="40" name="Rechte verbindingslijn 39">
                  <a:extLst>
                    <a:ext uri="{FF2B5EF4-FFF2-40B4-BE49-F238E27FC236}">
                      <a16:creationId xmlns:a16="http://schemas.microsoft.com/office/drawing/2014/main" id="{C086FFA1-B90D-2CD4-D7EA-A2CAD97040D6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518074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9E276A6C-91E2-3C05-E592-003E1F2696C8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650649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CE44D5-1258-012B-E8BE-E2E51334B05D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617506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F78297C-3B96-36F4-4AAC-59378707CA9D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84362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38209EFC-30B9-E6FB-BBFB-E16C5D453432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51218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39" name="Pijl: rechts 38">
                <a:extLst>
                  <a:ext uri="{FF2B5EF4-FFF2-40B4-BE49-F238E27FC236}">
                    <a16:creationId xmlns:a16="http://schemas.microsoft.com/office/drawing/2014/main" id="{D3F08921-5722-DEB9-31A9-5448AE95E511}"/>
                  </a:ext>
                </a:extLst>
              </p:cNvPr>
              <p:cNvSpPr/>
              <p:nvPr userDrawn="1"/>
            </p:nvSpPr>
            <p:spPr>
              <a:xfrm flipH="1">
                <a:off x="-2866744" y="549740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8D003063-AECB-9525-A3E0-8ECE6DEF452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59956" y="588169"/>
              <a:ext cx="547687" cy="219076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20D2959-A3E8-6980-6C60-265615921D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4213" y="828675"/>
              <a:ext cx="319088" cy="0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D89004A-B4D5-E5FC-4BD4-26CC43E92A95}"/>
                </a:ext>
              </a:extLst>
            </p:cNvPr>
            <p:cNvSpPr/>
            <p:nvPr userDrawn="1"/>
          </p:nvSpPr>
          <p:spPr>
            <a:xfrm>
              <a:off x="-2559903" y="512179"/>
              <a:ext cx="2189042" cy="1510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Text level down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2022233-BAF6-0FBC-FC7C-1941779D63F7}"/>
                </a:ext>
              </a:extLst>
            </p:cNvPr>
            <p:cNvSpPr/>
            <p:nvPr userDrawn="1"/>
          </p:nvSpPr>
          <p:spPr>
            <a:xfrm>
              <a:off x="-2559903" y="819562"/>
              <a:ext cx="2189043" cy="14220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Text level up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152F55C1-F1E9-6B05-D83D-81507DE567AA}"/>
                </a:ext>
              </a:extLst>
            </p:cNvPr>
            <p:cNvGrpSpPr/>
            <p:nvPr userDrawn="1"/>
          </p:nvGrpSpPr>
          <p:grpSpPr>
            <a:xfrm>
              <a:off x="-2916763" y="769168"/>
              <a:ext cx="268738" cy="248381"/>
              <a:chOff x="-2916763" y="769168"/>
              <a:chExt cx="268738" cy="248381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E1FED9-7683-8A4F-1591-27730327B1D1}"/>
                  </a:ext>
                </a:extLst>
              </p:cNvPr>
              <p:cNvSpPr/>
              <p:nvPr userDrawn="1"/>
            </p:nvSpPr>
            <p:spPr>
              <a:xfrm>
                <a:off x="-2916763" y="769168"/>
                <a:ext cx="268738" cy="24838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DADA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05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BE48EAC4-A151-EAD5-FD57-6D5EF7CCC352}"/>
                  </a:ext>
                </a:extLst>
              </p:cNvPr>
              <p:cNvGrpSpPr/>
              <p:nvPr userDrawn="1"/>
            </p:nvGrpSpPr>
            <p:grpSpPr>
              <a:xfrm>
                <a:off x="-2866744" y="827071"/>
                <a:ext cx="168701" cy="132575"/>
                <a:chOff x="-2866744" y="827071"/>
                <a:chExt cx="168701" cy="132575"/>
              </a:xfrm>
            </p:grpSpPr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55ABF10F-CF91-B9AF-6688-67DA47271CCA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827071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4" name="Rechte verbindingslijn 33">
                  <a:extLst>
                    <a:ext uri="{FF2B5EF4-FFF2-40B4-BE49-F238E27FC236}">
                      <a16:creationId xmlns:a16="http://schemas.microsoft.com/office/drawing/2014/main" id="{1367BCBE-3206-50C6-F7F1-FBFF13AFA23E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959646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5" name="Rechte verbindingslijn 34">
                  <a:extLst>
                    <a:ext uri="{FF2B5EF4-FFF2-40B4-BE49-F238E27FC236}">
                      <a16:creationId xmlns:a16="http://schemas.microsoft.com/office/drawing/2014/main" id="{1887FE1A-DEDB-1C17-7A06-9CEF4073D49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926503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6" name="Rechte verbindingslijn 35">
                  <a:extLst>
                    <a:ext uri="{FF2B5EF4-FFF2-40B4-BE49-F238E27FC236}">
                      <a16:creationId xmlns:a16="http://schemas.microsoft.com/office/drawing/2014/main" id="{9BB9AD66-42B5-5052-D1FB-0E4C1372D8C7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93359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7" name="Rechte verbindingslijn 36">
                  <a:extLst>
                    <a:ext uri="{FF2B5EF4-FFF2-40B4-BE49-F238E27FC236}">
                      <a16:creationId xmlns:a16="http://schemas.microsoft.com/office/drawing/2014/main" id="{9DB1E250-1A25-2F8A-B33E-34D8269DA44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60215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32" name="Pijl: rechts 31">
                <a:extLst>
                  <a:ext uri="{FF2B5EF4-FFF2-40B4-BE49-F238E27FC236}">
                    <a16:creationId xmlns:a16="http://schemas.microsoft.com/office/drawing/2014/main" id="{254B755B-11BF-B6B8-A495-3097582DC4DE}"/>
                  </a:ext>
                </a:extLst>
              </p:cNvPr>
              <p:cNvSpPr/>
              <p:nvPr userDrawn="1"/>
            </p:nvSpPr>
            <p:spPr>
              <a:xfrm>
                <a:off x="-2866744" y="858737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540E0342-3F00-BB73-74C4-18810003E098}"/>
                </a:ext>
              </a:extLst>
            </p:cNvPr>
            <p:cNvGrpSpPr/>
            <p:nvPr userDrawn="1"/>
          </p:nvGrpSpPr>
          <p:grpSpPr>
            <a:xfrm>
              <a:off x="-2916763" y="460171"/>
              <a:ext cx="268738" cy="248381"/>
              <a:chOff x="-2916763" y="460171"/>
              <a:chExt cx="268738" cy="248381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CD51B86B-78F5-7AD1-6D46-DF7D9A6C27D5}"/>
                  </a:ext>
                </a:extLst>
              </p:cNvPr>
              <p:cNvSpPr/>
              <p:nvPr userDrawn="1"/>
            </p:nvSpPr>
            <p:spPr>
              <a:xfrm>
                <a:off x="-2916763" y="460171"/>
                <a:ext cx="268738" cy="24838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DADA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05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B1F516D8-3879-66A2-55AB-CB304D412756}"/>
                  </a:ext>
                </a:extLst>
              </p:cNvPr>
              <p:cNvGrpSpPr/>
              <p:nvPr userDrawn="1"/>
            </p:nvGrpSpPr>
            <p:grpSpPr>
              <a:xfrm>
                <a:off x="-2866744" y="518074"/>
                <a:ext cx="168701" cy="132575"/>
                <a:chOff x="-2866744" y="518074"/>
                <a:chExt cx="168701" cy="132575"/>
              </a:xfrm>
            </p:grpSpPr>
            <p:cxnSp>
              <p:nvCxnSpPr>
                <p:cNvPr id="25" name="Rechte verbindingslijn 24">
                  <a:extLst>
                    <a:ext uri="{FF2B5EF4-FFF2-40B4-BE49-F238E27FC236}">
                      <a16:creationId xmlns:a16="http://schemas.microsoft.com/office/drawing/2014/main" id="{55313D63-62F6-4ED8-4CE1-DEC8F077FF15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518074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6" name="Rechte verbindingslijn 25">
                  <a:extLst>
                    <a:ext uri="{FF2B5EF4-FFF2-40B4-BE49-F238E27FC236}">
                      <a16:creationId xmlns:a16="http://schemas.microsoft.com/office/drawing/2014/main" id="{0A93B689-D16A-5584-AD77-DB98BD596320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650649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7" name="Rechte verbindingslijn 26">
                  <a:extLst>
                    <a:ext uri="{FF2B5EF4-FFF2-40B4-BE49-F238E27FC236}">
                      <a16:creationId xmlns:a16="http://schemas.microsoft.com/office/drawing/2014/main" id="{67AB20C9-B1F9-EC8B-808E-BF87470483B3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617506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D653223-7AC2-4C9F-B934-7D03C7BD4456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84362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8266471F-0EC6-1AB1-014F-9A470724C50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51218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24" name="Pijl: rechts 23">
                <a:extLst>
                  <a:ext uri="{FF2B5EF4-FFF2-40B4-BE49-F238E27FC236}">
                    <a16:creationId xmlns:a16="http://schemas.microsoft.com/office/drawing/2014/main" id="{232832F5-EBD0-CB62-BB0A-CBA8AFB8E06E}"/>
                  </a:ext>
                </a:extLst>
              </p:cNvPr>
              <p:cNvSpPr/>
              <p:nvPr userDrawn="1"/>
            </p:nvSpPr>
            <p:spPr>
              <a:xfrm flipH="1">
                <a:off x="-2866744" y="549740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2" name="Tekstvak 51">
            <a:extLst>
              <a:ext uri="{FF2B5EF4-FFF2-40B4-BE49-F238E27FC236}">
                <a16:creationId xmlns:a16="http://schemas.microsoft.com/office/drawing/2014/main" id="{942B21D1-FB28-45F6-C505-8F60BF07ABDC}"/>
              </a:ext>
            </a:extLst>
          </p:cNvPr>
          <p:cNvSpPr txBox="1"/>
          <p:nvPr userDrawn="1"/>
        </p:nvSpPr>
        <p:spPr>
          <a:xfrm>
            <a:off x="4524770" y="1405342"/>
            <a:ext cx="3142461" cy="2338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Insert / edit an image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image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</a:t>
            </a:r>
            <a:br>
              <a:rPr lang="en-GB" sz="1200"/>
            </a:br>
            <a:r>
              <a:rPr lang="en-GB" sz="1200"/>
              <a:t>Click on the pictogram to insert a new image.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Select the image and click on ‘</a:t>
            </a:r>
            <a:r>
              <a:rPr lang="en-GB" sz="1200" b="1"/>
              <a:t>Insert</a:t>
            </a:r>
            <a:r>
              <a:rPr lang="en-GB" sz="1200"/>
              <a:t>’. To scale or drag the image, go to the tab ‘</a:t>
            </a:r>
            <a:r>
              <a:rPr lang="en-GB" sz="1200" b="1"/>
              <a:t>Picture Tools - Format</a:t>
            </a:r>
            <a:r>
              <a:rPr lang="en-GB" sz="1200"/>
              <a:t>’ and click on</a:t>
            </a:r>
            <a:br>
              <a:rPr lang="en-GB" sz="1200"/>
            </a:br>
            <a:r>
              <a:rPr lang="en-GB" sz="1200"/>
              <a:t>the button ‘</a:t>
            </a:r>
            <a:r>
              <a:rPr lang="en-GB" sz="1200" b="1"/>
              <a:t>Crop</a:t>
            </a:r>
            <a:r>
              <a:rPr lang="en-GB" sz="1200"/>
              <a:t>’. Scale the image itself with</a:t>
            </a:r>
            <a:br>
              <a:rPr lang="en-GB" sz="1200"/>
            </a:br>
            <a:r>
              <a:rPr lang="en-GB" sz="1200"/>
              <a:t>the spheres and scale the image frame with the brackets.</a:t>
            </a:r>
            <a:br>
              <a:rPr lang="en-GB" sz="1200"/>
            </a:br>
            <a:r>
              <a:rPr lang="en-GB" sz="1200"/>
              <a:t>Click with the right mouse button on the image and choose ‘</a:t>
            </a:r>
            <a:r>
              <a:rPr lang="en-GB" sz="1200" b="1"/>
              <a:t>Send to back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B35480EF-0AC9-79E8-E11C-5B38D9B49942}"/>
              </a:ext>
            </a:extLst>
          </p:cNvPr>
          <p:cNvSpPr txBox="1"/>
          <p:nvPr userDrawn="1"/>
        </p:nvSpPr>
        <p:spPr>
          <a:xfrm>
            <a:off x="4524770" y="3883994"/>
            <a:ext cx="3170051" cy="1955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Charts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chart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Click on</a:t>
            </a:r>
            <a:br>
              <a:rPr lang="en-GB" sz="1200"/>
            </a:br>
            <a:r>
              <a:rPr lang="en-GB" sz="1200"/>
              <a:t>the pictogram to insert a new chart. Select the preferred chart</a:t>
            </a:r>
            <a:br>
              <a:rPr lang="en-GB" sz="1200"/>
            </a:br>
            <a:r>
              <a:rPr lang="en-GB" sz="1200"/>
              <a:t>and click on  ‘</a:t>
            </a:r>
            <a:r>
              <a:rPr lang="en-GB" sz="1200" b="1"/>
              <a:t>Insert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When you want to change the lay-out of the chart, select the preferred part of the chart and go to the tab ‘</a:t>
            </a:r>
            <a:r>
              <a:rPr lang="en-GB" sz="1200" b="1"/>
              <a:t>Format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E94CC5A9-0BC0-8F16-4CAC-450228BFC2B3}"/>
              </a:ext>
            </a:extLst>
          </p:cNvPr>
          <p:cNvSpPr txBox="1"/>
          <p:nvPr userDrawn="1"/>
        </p:nvSpPr>
        <p:spPr>
          <a:xfrm>
            <a:off x="8636511" y="1405342"/>
            <a:ext cx="2740090" cy="528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>
                <a:solidFill>
                  <a:schemeClr val="accent1"/>
                </a:solidFill>
              </a:rPr>
              <a:t>To edit chart data</a:t>
            </a:r>
            <a:r>
              <a:rPr lang="en-GB" sz="1200"/>
              <a:t>, click with the right mouse button on the chart</a:t>
            </a:r>
            <a:br>
              <a:rPr lang="en-GB" sz="1200"/>
            </a:br>
            <a:r>
              <a:rPr lang="en-GB" sz="1200"/>
              <a:t>and choose ‘</a:t>
            </a:r>
            <a:r>
              <a:rPr lang="en-GB" sz="1200" b="1"/>
              <a:t>Edit data</a:t>
            </a:r>
            <a:r>
              <a:rPr lang="en-GB" sz="1200"/>
              <a:t>’.</a:t>
            </a:r>
            <a:endParaRPr lang="en-GB" sz="12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9553521-5437-0636-15FE-B3B4EB7E34D5}"/>
              </a:ext>
            </a:extLst>
          </p:cNvPr>
          <p:cNvSpPr txBox="1"/>
          <p:nvPr userDrawn="1"/>
        </p:nvSpPr>
        <p:spPr>
          <a:xfrm>
            <a:off x="8636510" y="2060420"/>
            <a:ext cx="2647049" cy="265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Insert / edit table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table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Click on</a:t>
            </a:r>
            <a:br>
              <a:rPr lang="en-GB" sz="1200"/>
            </a:br>
            <a:r>
              <a:rPr lang="en-GB" sz="1200"/>
              <a:t>the pictogram to insert a new table.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Select the preferred number of rows</a:t>
            </a:r>
            <a:br>
              <a:rPr lang="en-GB" sz="1200"/>
            </a:br>
            <a:r>
              <a:rPr lang="en-GB" sz="1200"/>
              <a:t>and columns and click on ‘</a:t>
            </a:r>
            <a:r>
              <a:rPr lang="en-GB" sz="1200" b="1"/>
              <a:t>OK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To edit, select the preferred number of rows and/or columns of the table and go to the tab ‘</a:t>
            </a:r>
            <a:r>
              <a:rPr lang="en-GB" sz="1200" b="1"/>
              <a:t>Layout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At the section ‘</a:t>
            </a:r>
            <a:r>
              <a:rPr lang="en-GB" sz="1200" b="1"/>
              <a:t>Rows and columns</a:t>
            </a:r>
            <a:r>
              <a:rPr lang="en-GB" sz="1200"/>
              <a:t>’ you can delete or add rows and columns. Choose from the variety of options:</a:t>
            </a:r>
            <a:endParaRPr lang="en-GB" sz="1200" dirty="0"/>
          </a:p>
        </p:txBody>
      </p:sp>
      <p:grpSp>
        <p:nvGrpSpPr>
          <p:cNvPr id="56" name="Groep 55">
            <a:extLst>
              <a:ext uri="{FF2B5EF4-FFF2-40B4-BE49-F238E27FC236}">
                <a16:creationId xmlns:a16="http://schemas.microsoft.com/office/drawing/2014/main" id="{69C90939-7884-FAF6-D1AA-896588063133}"/>
              </a:ext>
            </a:extLst>
          </p:cNvPr>
          <p:cNvGrpSpPr/>
          <p:nvPr userDrawn="1"/>
        </p:nvGrpSpPr>
        <p:grpSpPr>
          <a:xfrm>
            <a:off x="8453193" y="4996916"/>
            <a:ext cx="3013682" cy="673634"/>
            <a:chOff x="-3415313" y="4996916"/>
            <a:chExt cx="3013682" cy="673634"/>
          </a:xfrm>
        </p:grpSpPr>
        <p:grpSp>
          <p:nvGrpSpPr>
            <p:cNvPr id="57" name="Groep 56">
              <a:extLst>
                <a:ext uri="{FF2B5EF4-FFF2-40B4-BE49-F238E27FC236}">
                  <a16:creationId xmlns:a16="http://schemas.microsoft.com/office/drawing/2014/main" id="{2C3AAA81-5347-FE29-905D-2E640D361F0C}"/>
                </a:ext>
              </a:extLst>
            </p:cNvPr>
            <p:cNvGrpSpPr/>
            <p:nvPr userDrawn="1"/>
          </p:nvGrpSpPr>
          <p:grpSpPr>
            <a:xfrm>
              <a:off x="-3415313" y="5041534"/>
              <a:ext cx="761481" cy="529523"/>
              <a:chOff x="-3492543" y="5041534"/>
              <a:chExt cx="761481" cy="529523"/>
            </a:xfrm>
          </p:grpSpPr>
          <p:grpSp>
            <p:nvGrpSpPr>
              <p:cNvPr id="167" name="Groep 166">
                <a:extLst>
                  <a:ext uri="{FF2B5EF4-FFF2-40B4-BE49-F238E27FC236}">
                    <a16:creationId xmlns:a16="http://schemas.microsoft.com/office/drawing/2014/main" id="{F38DE36C-3B3F-2431-CA5F-533F3B2A71C3}"/>
                  </a:ext>
                </a:extLst>
              </p:cNvPr>
              <p:cNvGrpSpPr/>
              <p:nvPr userDrawn="1"/>
            </p:nvGrpSpPr>
            <p:grpSpPr>
              <a:xfrm>
                <a:off x="-3307743" y="5041534"/>
                <a:ext cx="485596" cy="437045"/>
                <a:chOff x="-3307743" y="4999319"/>
                <a:chExt cx="644991" cy="580504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96B315A-6478-A585-4206-B024D10E537F}"/>
                    </a:ext>
                  </a:extLst>
                </p:cNvPr>
                <p:cNvGrpSpPr/>
                <p:nvPr userDrawn="1"/>
              </p:nvGrpSpPr>
              <p:grpSpPr>
                <a:xfrm>
                  <a:off x="-3307743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7B041ED1-09D0-0035-D14B-57137970544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341A5237-EC1F-98D4-1B9F-EEB64B19FB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8CBB927-1C98-975E-6399-8936F8AE5C0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2969743" y="4999319"/>
                    <a:ext cx="1394" cy="43937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CEA89868-DA2F-DA4F-B651-3FD037505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142021" y="4999319"/>
                    <a:ext cx="1394" cy="43937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Rechthoek 174">
                    <a:extLst>
                      <a:ext uri="{FF2B5EF4-FFF2-40B4-BE49-F238E27FC236}">
                        <a16:creationId xmlns:a16="http://schemas.microsoft.com/office/drawing/2014/main" id="{DEB15E1A-7D9E-D018-354A-C50CE49EAD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70" name="Vrije vorm: vorm 169">
                  <a:extLst>
                    <a:ext uri="{FF2B5EF4-FFF2-40B4-BE49-F238E27FC236}">
                      <a16:creationId xmlns:a16="http://schemas.microsoft.com/office/drawing/2014/main" id="{91E19B82-47E6-2DCE-8E64-3B133B908D85}"/>
                    </a:ext>
                  </a:extLst>
                </p:cNvPr>
                <p:cNvSpPr/>
                <p:nvPr userDrawn="1"/>
              </p:nvSpPr>
              <p:spPr>
                <a:xfrm rot="2700000">
                  <a:off x="-3022752" y="5219823"/>
                  <a:ext cx="360000" cy="360000"/>
                </a:xfrm>
                <a:custGeom>
                  <a:avLst/>
                  <a:gdLst>
                    <a:gd name="connsiteX0" fmla="*/ 7908 w 360000"/>
                    <a:gd name="connsiteY0" fmla="*/ 160908 h 360000"/>
                    <a:gd name="connsiteX1" fmla="*/ 27000 w 360000"/>
                    <a:gd name="connsiteY1" fmla="*/ 153000 h 360000"/>
                    <a:gd name="connsiteX2" fmla="*/ 153000 w 360000"/>
                    <a:gd name="connsiteY2" fmla="*/ 153000 h 360000"/>
                    <a:gd name="connsiteX3" fmla="*/ 153000 w 360000"/>
                    <a:gd name="connsiteY3" fmla="*/ 27000 h 360000"/>
                    <a:gd name="connsiteX4" fmla="*/ 180000 w 360000"/>
                    <a:gd name="connsiteY4" fmla="*/ 0 h 360000"/>
                    <a:gd name="connsiteX5" fmla="*/ 207000 w 360000"/>
                    <a:gd name="connsiteY5" fmla="*/ 27000 h 360000"/>
                    <a:gd name="connsiteX6" fmla="*/ 207000 w 360000"/>
                    <a:gd name="connsiteY6" fmla="*/ 153000 h 360000"/>
                    <a:gd name="connsiteX7" fmla="*/ 333000 w 360000"/>
                    <a:gd name="connsiteY7" fmla="*/ 153000 h 360000"/>
                    <a:gd name="connsiteX8" fmla="*/ 360000 w 360000"/>
                    <a:gd name="connsiteY8" fmla="*/ 180000 h 360000"/>
                    <a:gd name="connsiteX9" fmla="*/ 333000 w 360000"/>
                    <a:gd name="connsiteY9" fmla="*/ 207000 h 360000"/>
                    <a:gd name="connsiteX10" fmla="*/ 207000 w 360000"/>
                    <a:gd name="connsiteY10" fmla="*/ 207000 h 360000"/>
                    <a:gd name="connsiteX11" fmla="*/ 207000 w 360000"/>
                    <a:gd name="connsiteY11" fmla="*/ 333000 h 360000"/>
                    <a:gd name="connsiteX12" fmla="*/ 180000 w 360000"/>
                    <a:gd name="connsiteY12" fmla="*/ 360000 h 360000"/>
                    <a:gd name="connsiteX13" fmla="*/ 153000 w 360000"/>
                    <a:gd name="connsiteY13" fmla="*/ 333000 h 360000"/>
                    <a:gd name="connsiteX14" fmla="*/ 153000 w 360000"/>
                    <a:gd name="connsiteY14" fmla="*/ 207000 h 360000"/>
                    <a:gd name="connsiteX15" fmla="*/ 27000 w 360000"/>
                    <a:gd name="connsiteY15" fmla="*/ 207000 h 360000"/>
                    <a:gd name="connsiteX16" fmla="*/ 0 w 360000"/>
                    <a:gd name="connsiteY16" fmla="*/ 180000 h 360000"/>
                    <a:gd name="connsiteX17" fmla="*/ 7908 w 360000"/>
                    <a:gd name="connsiteY17" fmla="*/ 160908 h 3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0000" h="360000">
                      <a:moveTo>
                        <a:pt x="7908" y="160908"/>
                      </a:moveTo>
                      <a:cubicBezTo>
                        <a:pt x="12794" y="156022"/>
                        <a:pt x="19544" y="153000"/>
                        <a:pt x="27000" y="153000"/>
                      </a:cubicBezTo>
                      <a:lnTo>
                        <a:pt x="153000" y="153000"/>
                      </a:lnTo>
                      <a:lnTo>
                        <a:pt x="153000" y="27000"/>
                      </a:lnTo>
                      <a:cubicBezTo>
                        <a:pt x="153000" y="12088"/>
                        <a:pt x="165088" y="0"/>
                        <a:pt x="180000" y="0"/>
                      </a:cubicBezTo>
                      <a:cubicBezTo>
                        <a:pt x="194912" y="0"/>
                        <a:pt x="207000" y="12088"/>
                        <a:pt x="207000" y="27000"/>
                      </a:cubicBezTo>
                      <a:lnTo>
                        <a:pt x="207000" y="153000"/>
                      </a:lnTo>
                      <a:lnTo>
                        <a:pt x="333000" y="153000"/>
                      </a:lnTo>
                      <a:cubicBezTo>
                        <a:pt x="347912" y="153000"/>
                        <a:pt x="360000" y="165088"/>
                        <a:pt x="360000" y="180000"/>
                      </a:cubicBezTo>
                      <a:cubicBezTo>
                        <a:pt x="360000" y="194912"/>
                        <a:pt x="347912" y="207000"/>
                        <a:pt x="333000" y="207000"/>
                      </a:cubicBezTo>
                      <a:lnTo>
                        <a:pt x="207000" y="207000"/>
                      </a:lnTo>
                      <a:lnTo>
                        <a:pt x="207000" y="333000"/>
                      </a:lnTo>
                      <a:cubicBezTo>
                        <a:pt x="207000" y="347912"/>
                        <a:pt x="194912" y="360000"/>
                        <a:pt x="180000" y="360000"/>
                      </a:cubicBezTo>
                      <a:cubicBezTo>
                        <a:pt x="165088" y="360000"/>
                        <a:pt x="153000" y="347912"/>
                        <a:pt x="153000" y="333000"/>
                      </a:cubicBezTo>
                      <a:lnTo>
                        <a:pt x="153000" y="207000"/>
                      </a:lnTo>
                      <a:lnTo>
                        <a:pt x="27000" y="207000"/>
                      </a:lnTo>
                      <a:cubicBezTo>
                        <a:pt x="12088" y="207000"/>
                        <a:pt x="0" y="194912"/>
                        <a:pt x="0" y="180000"/>
                      </a:cubicBezTo>
                      <a:cubicBezTo>
                        <a:pt x="0" y="172544"/>
                        <a:pt x="3022" y="165794"/>
                        <a:pt x="7908" y="160908"/>
                      </a:cubicBezTo>
                      <a:close/>
                    </a:path>
                  </a:pathLst>
                </a:custGeom>
                <a:solidFill>
                  <a:srgbClr val="F0615F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dirty="0"/>
                </a:p>
              </p:txBody>
            </p:sp>
          </p:grp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A5E9D975-081C-2108-1608-500E5E2F45D3}"/>
                  </a:ext>
                </a:extLst>
              </p:cNvPr>
              <p:cNvSpPr txBox="1"/>
              <p:nvPr userDrawn="1"/>
            </p:nvSpPr>
            <p:spPr>
              <a:xfrm>
                <a:off x="-3492543" y="5440654"/>
                <a:ext cx="761481" cy="130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Delete</a:t>
                </a:r>
              </a:p>
            </p:txBody>
          </p:sp>
        </p:grpSp>
        <p:grpSp>
          <p:nvGrpSpPr>
            <p:cNvPr id="58" name="Groep 57">
              <a:extLst>
                <a:ext uri="{FF2B5EF4-FFF2-40B4-BE49-F238E27FC236}">
                  <a16:creationId xmlns:a16="http://schemas.microsoft.com/office/drawing/2014/main" id="{D69922BA-1F12-4F83-3ADF-1E6282DA27B9}"/>
                </a:ext>
              </a:extLst>
            </p:cNvPr>
            <p:cNvGrpSpPr/>
            <p:nvPr userDrawn="1"/>
          </p:nvGrpSpPr>
          <p:grpSpPr>
            <a:xfrm>
              <a:off x="-2582156" y="4996916"/>
              <a:ext cx="572112" cy="673634"/>
              <a:chOff x="-2709168" y="4996916"/>
              <a:chExt cx="572112" cy="673634"/>
            </a:xfrm>
          </p:grpSpPr>
          <p:grpSp>
            <p:nvGrpSpPr>
              <p:cNvPr id="157" name="Groep 156">
                <a:extLst>
                  <a:ext uri="{FF2B5EF4-FFF2-40B4-BE49-F238E27FC236}">
                    <a16:creationId xmlns:a16="http://schemas.microsoft.com/office/drawing/2014/main" id="{E5341CC1-C9AA-93EA-2E46-BA7A6A5B2726}"/>
                  </a:ext>
                </a:extLst>
              </p:cNvPr>
              <p:cNvGrpSpPr/>
              <p:nvPr userDrawn="1"/>
            </p:nvGrpSpPr>
            <p:grpSpPr>
              <a:xfrm>
                <a:off x="-2609993" y="4996916"/>
                <a:ext cx="389111" cy="375410"/>
                <a:chOff x="-2542178" y="4940055"/>
                <a:chExt cx="516835" cy="498637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83E8D790-B508-53FE-6A4D-B8EF2F714117}"/>
                    </a:ext>
                  </a:extLst>
                </p:cNvPr>
                <p:cNvSpPr/>
                <p:nvPr userDrawn="1"/>
              </p:nvSpPr>
              <p:spPr>
                <a:xfrm>
                  <a:off x="-2538526" y="5145278"/>
                  <a:ext cx="510738" cy="150388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5BDDF1FC-F66D-4287-4D63-18A5C9B16A4A}"/>
                    </a:ext>
                  </a:extLst>
                </p:cNvPr>
                <p:cNvGrpSpPr/>
                <p:nvPr userDrawn="1"/>
              </p:nvGrpSpPr>
              <p:grpSpPr>
                <a:xfrm>
                  <a:off x="-2542178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48E1306A-F7C8-B970-3FDD-83179F783F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BA90FAC9-F226-B190-633D-CC5417250DB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A01A823-3F22-367C-726D-13BC8AFF5D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69743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896016D0-B3A8-E434-6314-C35409228EA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142021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4297EFE0-C086-B558-6A8D-4ADBB44F2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61" name="Pijl: rechts 160">
                  <a:extLst>
                    <a:ext uri="{FF2B5EF4-FFF2-40B4-BE49-F238E27FC236}">
                      <a16:creationId xmlns:a16="http://schemas.microsoft.com/office/drawing/2014/main" id="{C3BC162B-728A-71BF-04E4-391E25AC4E87}"/>
                    </a:ext>
                  </a:extLst>
                </p:cNvPr>
                <p:cNvSpPr/>
                <p:nvPr userDrawn="1"/>
              </p:nvSpPr>
              <p:spPr>
                <a:xfrm rot="16200000">
                  <a:off x="-2415001" y="4945522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B6F9D589-690F-8E4F-3FED-5FB1BD5A706C}"/>
                  </a:ext>
                </a:extLst>
              </p:cNvPr>
              <p:cNvSpPr txBox="1"/>
              <p:nvPr userDrawn="1"/>
            </p:nvSpPr>
            <p:spPr>
              <a:xfrm>
                <a:off x="-2709168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 Above</a:t>
                </a:r>
              </a:p>
            </p:txBody>
          </p:sp>
        </p:grp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21FB9B28-3525-0FB2-8947-6AD6FBF6B559}"/>
                </a:ext>
              </a:extLst>
            </p:cNvPr>
            <p:cNvGrpSpPr/>
            <p:nvPr userDrawn="1"/>
          </p:nvGrpSpPr>
          <p:grpSpPr>
            <a:xfrm>
              <a:off x="-2036147" y="5039725"/>
              <a:ext cx="572112" cy="630825"/>
              <a:chOff x="-2099568" y="5039725"/>
              <a:chExt cx="572112" cy="630825"/>
            </a:xfrm>
          </p:grpSpPr>
          <p:grpSp>
            <p:nvGrpSpPr>
              <p:cNvPr id="147" name="Groep 146">
                <a:extLst>
                  <a:ext uri="{FF2B5EF4-FFF2-40B4-BE49-F238E27FC236}">
                    <a16:creationId xmlns:a16="http://schemas.microsoft.com/office/drawing/2014/main" id="{563586E6-3C12-69A9-5B89-30C61930C77E}"/>
                  </a:ext>
                </a:extLst>
              </p:cNvPr>
              <p:cNvGrpSpPr/>
              <p:nvPr userDrawn="1"/>
            </p:nvGrpSpPr>
            <p:grpSpPr>
              <a:xfrm rot="10800000">
                <a:off x="-2004261" y="5039725"/>
                <a:ext cx="389111" cy="375410"/>
                <a:chOff x="-2542178" y="4940055"/>
                <a:chExt cx="516835" cy="498637"/>
              </a:xfrm>
            </p:grpSpPr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F45CF6A0-5230-85A6-3D1C-0833B8D0E216}"/>
                    </a:ext>
                  </a:extLst>
                </p:cNvPr>
                <p:cNvSpPr/>
                <p:nvPr userDrawn="1"/>
              </p:nvSpPr>
              <p:spPr>
                <a:xfrm>
                  <a:off x="-2538526" y="5145278"/>
                  <a:ext cx="510738" cy="135578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03C4BF03-8763-A4A8-8EF7-0E15C655588C}"/>
                    </a:ext>
                  </a:extLst>
                </p:cNvPr>
                <p:cNvGrpSpPr/>
                <p:nvPr userDrawn="1"/>
              </p:nvGrpSpPr>
              <p:grpSpPr>
                <a:xfrm>
                  <a:off x="-2542178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03A7258E-61B3-4B17-2645-165B61EDB33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BE7BFAA0-7377-9E57-8AAC-265C4E16FE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D6D1F70-A454-3E44-894A-AB82C1F8CEA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69743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B55C00E0-175B-44CF-AFC4-BB0E636529F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142021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86EFD789-0714-78AF-B200-647E20E6AA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D0A1FF93-E2C0-42B4-33B1-B184E6DD30A8}"/>
                    </a:ext>
                  </a:extLst>
                </p:cNvPr>
                <p:cNvSpPr/>
                <p:nvPr userDrawn="1"/>
              </p:nvSpPr>
              <p:spPr>
                <a:xfrm rot="16200000">
                  <a:off x="-2415001" y="4945522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8" name="Tekstvak 147">
                <a:extLst>
                  <a:ext uri="{FF2B5EF4-FFF2-40B4-BE49-F238E27FC236}">
                    <a16:creationId xmlns:a16="http://schemas.microsoft.com/office/drawing/2014/main" id="{9BEAF6A4-1DD8-577B-7995-C7C7AEC01720}"/>
                  </a:ext>
                </a:extLst>
              </p:cNvPr>
              <p:cNvSpPr txBox="1"/>
              <p:nvPr userDrawn="1"/>
            </p:nvSpPr>
            <p:spPr>
              <a:xfrm>
                <a:off x="-2099568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 Below</a:t>
                </a:r>
              </a:p>
            </p:txBody>
          </p:sp>
        </p:grpSp>
        <p:grpSp>
          <p:nvGrpSpPr>
            <p:cNvPr id="60" name="Groep 59">
              <a:extLst>
                <a:ext uri="{FF2B5EF4-FFF2-40B4-BE49-F238E27FC236}">
                  <a16:creationId xmlns:a16="http://schemas.microsoft.com/office/drawing/2014/main" id="{05C1E4EE-002A-2FD0-27D5-6F85B5879B13}"/>
                </a:ext>
              </a:extLst>
            </p:cNvPr>
            <p:cNvGrpSpPr/>
            <p:nvPr userDrawn="1"/>
          </p:nvGrpSpPr>
          <p:grpSpPr>
            <a:xfrm>
              <a:off x="-1497156" y="5039725"/>
              <a:ext cx="572112" cy="630825"/>
              <a:chOff x="-1501387" y="5039725"/>
              <a:chExt cx="572112" cy="630825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6F87FDD-C687-9655-2325-63E5662E7AE7}"/>
                  </a:ext>
                </a:extLst>
              </p:cNvPr>
              <p:cNvGrpSpPr/>
              <p:nvPr userDrawn="1"/>
            </p:nvGrpSpPr>
            <p:grpSpPr>
              <a:xfrm rot="10800000">
                <a:off x="-1453772" y="5039725"/>
                <a:ext cx="426738" cy="332849"/>
                <a:chOff x="-2542179" y="4996586"/>
                <a:chExt cx="566814" cy="442106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E472691F-C948-C6A0-56B3-4E2C48681C45}"/>
                    </a:ext>
                  </a:extLst>
                </p:cNvPr>
                <p:cNvSpPr/>
                <p:nvPr userDrawn="1"/>
              </p:nvSpPr>
              <p:spPr>
                <a:xfrm>
                  <a:off x="-2375154" y="4996588"/>
                  <a:ext cx="165824" cy="435881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40" name="Groep 139">
                  <a:extLst>
                    <a:ext uri="{FF2B5EF4-FFF2-40B4-BE49-F238E27FC236}">
                      <a16:creationId xmlns:a16="http://schemas.microsoft.com/office/drawing/2014/main" id="{C94921D4-3C33-A4E6-7013-48E2E8E896AE}"/>
                    </a:ext>
                  </a:extLst>
                </p:cNvPr>
                <p:cNvGrpSpPr/>
                <p:nvPr userDrawn="1"/>
              </p:nvGrpSpPr>
              <p:grpSpPr>
                <a:xfrm>
                  <a:off x="-2542179" y="4996586"/>
                  <a:ext cx="516836" cy="442106"/>
                  <a:chOff x="-3307744" y="4996586"/>
                  <a:chExt cx="516836" cy="442106"/>
                </a:xfrm>
              </p:grpSpPr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848426C1-6BBC-E5B9-15B4-2FE8AE60E8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141843"/>
                    <a:ext cx="162288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5CC19F89-3934-7D25-E0E4-41E1AB0F114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290267"/>
                    <a:ext cx="16702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3B1E3273-EC7A-0D80-E334-0A2A393CC16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2969743" y="5001324"/>
                    <a:ext cx="0" cy="437367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47F04FA1-B5A7-19B6-018F-EBD9C0BC068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3142021" y="4996586"/>
                    <a:ext cx="0" cy="442105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A8257DF3-E15A-E5A7-339C-FFE9FC27D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1" name="Pijl: rechts 140">
                  <a:extLst>
                    <a:ext uri="{FF2B5EF4-FFF2-40B4-BE49-F238E27FC236}">
                      <a16:creationId xmlns:a16="http://schemas.microsoft.com/office/drawing/2014/main" id="{09A3A0CF-8D84-FCFE-157B-4964FDB6FF26}"/>
                    </a:ext>
                  </a:extLst>
                </p:cNvPr>
                <p:cNvSpPr/>
                <p:nvPr userDrawn="1"/>
              </p:nvSpPr>
              <p:spPr>
                <a:xfrm>
                  <a:off x="-2253916" y="5077408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8" name="Tekstvak 137">
                <a:extLst>
                  <a:ext uri="{FF2B5EF4-FFF2-40B4-BE49-F238E27FC236}">
                    <a16:creationId xmlns:a16="http://schemas.microsoft.com/office/drawing/2014/main" id="{E66E2574-B09E-33E3-0389-B3A378133B2E}"/>
                  </a:ext>
                </a:extLst>
              </p:cNvPr>
              <p:cNvSpPr txBox="1"/>
              <p:nvPr userDrawn="1"/>
            </p:nvSpPr>
            <p:spPr>
              <a:xfrm>
                <a:off x="-1501387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</a:t>
                </a:r>
                <a:b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Left</a:t>
                </a:r>
              </a:p>
            </p:txBody>
          </p:sp>
        </p:grpSp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D88D62D3-F6A1-F2C1-1E6B-384A939E7950}"/>
                </a:ext>
              </a:extLst>
            </p:cNvPr>
            <p:cNvGrpSpPr/>
            <p:nvPr userDrawn="1"/>
          </p:nvGrpSpPr>
          <p:grpSpPr>
            <a:xfrm>
              <a:off x="-973743" y="5039725"/>
              <a:ext cx="572112" cy="630825"/>
              <a:chOff x="-961551" y="5039725"/>
              <a:chExt cx="572112" cy="630825"/>
            </a:xfrm>
          </p:grpSpPr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AFA55433-865D-ABAD-59CF-15EA466193FB}"/>
                  </a:ext>
                </a:extLst>
              </p:cNvPr>
              <p:cNvGrpSpPr/>
              <p:nvPr userDrawn="1"/>
            </p:nvGrpSpPr>
            <p:grpSpPr>
              <a:xfrm rot="10800000" flipH="1">
                <a:off x="-868825" y="5039725"/>
                <a:ext cx="426738" cy="332849"/>
                <a:chOff x="-2542179" y="4996586"/>
                <a:chExt cx="566814" cy="442106"/>
              </a:xfrm>
            </p:grpSpPr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6FCC3DF9-7009-F78B-DC42-F1186B240BDC}"/>
                    </a:ext>
                  </a:extLst>
                </p:cNvPr>
                <p:cNvSpPr/>
                <p:nvPr userDrawn="1"/>
              </p:nvSpPr>
              <p:spPr>
                <a:xfrm>
                  <a:off x="-2375154" y="4996588"/>
                  <a:ext cx="165824" cy="435881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A5752DBE-EDF9-203C-9155-3E3C3AF7C22E}"/>
                    </a:ext>
                  </a:extLst>
                </p:cNvPr>
                <p:cNvGrpSpPr/>
                <p:nvPr userDrawn="1"/>
              </p:nvGrpSpPr>
              <p:grpSpPr>
                <a:xfrm>
                  <a:off x="-2542179" y="4996586"/>
                  <a:ext cx="516836" cy="442106"/>
                  <a:chOff x="-3307744" y="4996586"/>
                  <a:chExt cx="516836" cy="442106"/>
                </a:xfrm>
              </p:grpSpPr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BAF1B971-F63F-59CD-D192-8E2AEFB12D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141843"/>
                    <a:ext cx="162288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3C815745-3D7C-145E-0AF0-0C7E9CAE4CE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290267"/>
                    <a:ext cx="16702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3B7D8012-5AE3-BD44-2111-132F086C41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2969743" y="5001324"/>
                    <a:ext cx="0" cy="437367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87D738E5-D418-2D47-8C2B-BE3DA99A74C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3142021" y="4996586"/>
                    <a:ext cx="0" cy="442105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14FB0E6B-0F71-5335-4DA7-B521E125A1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1" name="Pijl: rechts 130">
                  <a:extLst>
                    <a:ext uri="{FF2B5EF4-FFF2-40B4-BE49-F238E27FC236}">
                      <a16:creationId xmlns:a16="http://schemas.microsoft.com/office/drawing/2014/main" id="{E491A3B0-BFDA-5BC4-27DE-B3530D11EB71}"/>
                    </a:ext>
                  </a:extLst>
                </p:cNvPr>
                <p:cNvSpPr/>
                <p:nvPr userDrawn="1"/>
              </p:nvSpPr>
              <p:spPr>
                <a:xfrm>
                  <a:off x="-2253916" y="5077408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C49E5959-5875-0343-BB6A-25DF85468832}"/>
                  </a:ext>
                </a:extLst>
              </p:cNvPr>
              <p:cNvSpPr txBox="1"/>
              <p:nvPr userDrawn="1"/>
            </p:nvSpPr>
            <p:spPr>
              <a:xfrm>
                <a:off x="-961551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</a:t>
                </a:r>
                <a:b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Right</a:t>
                </a:r>
              </a:p>
            </p:txBody>
          </p:sp>
        </p:grpSp>
      </p:grpSp>
      <p:sp>
        <p:nvSpPr>
          <p:cNvPr id="176" name="Tekstvak 175">
            <a:extLst>
              <a:ext uri="{FF2B5EF4-FFF2-40B4-BE49-F238E27FC236}">
                <a16:creationId xmlns:a16="http://schemas.microsoft.com/office/drawing/2014/main" id="{C0D9FE13-FD3C-882B-D4A0-69CDCD448674}"/>
              </a:ext>
            </a:extLst>
          </p:cNvPr>
          <p:cNvSpPr txBox="1"/>
          <p:nvPr userDrawn="1"/>
        </p:nvSpPr>
        <p:spPr>
          <a:xfrm>
            <a:off x="733604" y="6193322"/>
            <a:ext cx="1825625" cy="554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000" b="1" dirty="0">
                <a:solidFill>
                  <a:schemeClr val="accent1"/>
                </a:solidFill>
              </a:rPr>
              <a:t>To edit the footer</a:t>
            </a:r>
            <a:r>
              <a:rPr lang="en-GB" sz="1000" dirty="0"/>
              <a:t>, slide number and date: Go to the tab ‘Insert’ and click on ‘Header &amp; Footer’. Click on “Apply to all” to apply the changes to every slide. </a:t>
            </a:r>
          </a:p>
        </p:txBody>
      </p:sp>
    </p:spTree>
    <p:extLst>
      <p:ext uri="{BB962C8B-B14F-4D97-AF65-F5344CB8AC3E}">
        <p14:creationId xmlns:p14="http://schemas.microsoft.com/office/powerpoint/2010/main" val="42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62A7221-6870-6B34-CF9E-AA33993F2BB8}"/>
              </a:ext>
            </a:extLst>
          </p:cNvPr>
          <p:cNvSpPr txBox="1"/>
          <p:nvPr userDrawn="1"/>
        </p:nvSpPr>
        <p:spPr>
          <a:xfrm>
            <a:off x="719138" y="720000"/>
            <a:ext cx="10750354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Video instructions</a:t>
            </a:r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6D9D396F-A278-48DD-2070-DD17DA6E7879}"/>
              </a:ext>
            </a:extLst>
          </p:cNvPr>
          <p:cNvSpPr>
            <a:spLocks/>
          </p:cNvSpPr>
          <p:nvPr userDrawn="1"/>
        </p:nvSpPr>
        <p:spPr>
          <a:xfrm>
            <a:off x="3429585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text levels</a:t>
            </a:r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696FE7B6-543E-94A8-3FAC-D2DCA1D9E282}"/>
              </a:ext>
            </a:extLst>
          </p:cNvPr>
          <p:cNvSpPr>
            <a:spLocks/>
          </p:cNvSpPr>
          <p:nvPr userDrawn="1"/>
        </p:nvSpPr>
        <p:spPr>
          <a:xfrm>
            <a:off x="6140033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images</a:t>
            </a:r>
          </a:p>
        </p:txBody>
      </p:sp>
      <p:sp>
        <p:nvSpPr>
          <p:cNvPr id="304" name="Rechthoek 303">
            <a:extLst>
              <a:ext uri="{FF2B5EF4-FFF2-40B4-BE49-F238E27FC236}">
                <a16:creationId xmlns:a16="http://schemas.microsoft.com/office/drawing/2014/main" id="{F877680A-0821-F7CD-C5DA-5CF6E3277E96}"/>
              </a:ext>
            </a:extLst>
          </p:cNvPr>
          <p:cNvSpPr>
            <a:spLocks/>
          </p:cNvSpPr>
          <p:nvPr userDrawn="1"/>
        </p:nvSpPr>
        <p:spPr>
          <a:xfrm>
            <a:off x="8850481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charts</a:t>
            </a:r>
          </a:p>
        </p:txBody>
      </p:sp>
      <p:sp>
        <p:nvSpPr>
          <p:cNvPr id="306" name="Rechthoek 305">
            <a:extLst>
              <a:ext uri="{FF2B5EF4-FFF2-40B4-BE49-F238E27FC236}">
                <a16:creationId xmlns:a16="http://schemas.microsoft.com/office/drawing/2014/main" id="{B8862407-02F8-AE51-72F8-659029B413CA}"/>
              </a:ext>
            </a:extLst>
          </p:cNvPr>
          <p:cNvSpPr>
            <a:spLocks/>
          </p:cNvSpPr>
          <p:nvPr userDrawn="1"/>
        </p:nvSpPr>
        <p:spPr>
          <a:xfrm>
            <a:off x="3429585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tables</a:t>
            </a:r>
          </a:p>
        </p:txBody>
      </p:sp>
      <p:sp>
        <p:nvSpPr>
          <p:cNvPr id="307" name="Rechthoek 306">
            <a:extLst>
              <a:ext uri="{FF2B5EF4-FFF2-40B4-BE49-F238E27FC236}">
                <a16:creationId xmlns:a16="http://schemas.microsoft.com/office/drawing/2014/main" id="{EF4A0575-2288-F002-2C4B-246848F802F8}"/>
              </a:ext>
            </a:extLst>
          </p:cNvPr>
          <p:cNvSpPr>
            <a:spLocks/>
          </p:cNvSpPr>
          <p:nvPr userDrawn="1"/>
        </p:nvSpPr>
        <p:spPr>
          <a:xfrm>
            <a:off x="6140033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videos</a:t>
            </a:r>
          </a:p>
        </p:txBody>
      </p:sp>
      <p:sp>
        <p:nvSpPr>
          <p:cNvPr id="308" name="Rechthoek 307">
            <a:extLst>
              <a:ext uri="{FF2B5EF4-FFF2-40B4-BE49-F238E27FC236}">
                <a16:creationId xmlns:a16="http://schemas.microsoft.com/office/drawing/2014/main" id="{5E753735-6A53-0001-0C4B-07F733411DB1}"/>
              </a:ext>
            </a:extLst>
          </p:cNvPr>
          <p:cNvSpPr>
            <a:spLocks/>
          </p:cNvSpPr>
          <p:nvPr userDrawn="1"/>
        </p:nvSpPr>
        <p:spPr>
          <a:xfrm>
            <a:off x="8850481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Want to know more? </a:t>
            </a:r>
            <a:br>
              <a:rPr lang="en-GB" sz="1400" dirty="0"/>
            </a:br>
            <a:r>
              <a:rPr lang="en-GB" sz="1400" dirty="0"/>
              <a:t>Ask us! </a:t>
            </a:r>
          </a:p>
        </p:txBody>
      </p:sp>
      <p:sp>
        <p:nvSpPr>
          <p:cNvPr id="309" name="Tekstvak 308">
            <a:extLst>
              <a:ext uri="{FF2B5EF4-FFF2-40B4-BE49-F238E27FC236}">
                <a16:creationId xmlns:a16="http://schemas.microsoft.com/office/drawing/2014/main" id="{7699BE50-6295-0EE3-4CC4-BFEF1A217BDA}"/>
              </a:ext>
            </a:extLst>
          </p:cNvPr>
          <p:cNvSpPr txBox="1"/>
          <p:nvPr userDrawn="1"/>
        </p:nvSpPr>
        <p:spPr>
          <a:xfrm>
            <a:off x="1196101" y="2660995"/>
            <a:ext cx="1651820" cy="6548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dirty="0"/>
              <a:t>Open this slide </a:t>
            </a:r>
            <a:br>
              <a:rPr lang="en-GB" sz="1400" dirty="0"/>
            </a:br>
            <a:r>
              <a:rPr lang="en-GB" sz="1400" dirty="0"/>
              <a:t>in Slide Show </a:t>
            </a:r>
            <a:br>
              <a:rPr lang="en-GB" sz="1400" dirty="0"/>
            </a:br>
            <a:r>
              <a:rPr lang="en-GB" sz="1400" dirty="0"/>
              <a:t>(Shift + F5)</a:t>
            </a:r>
          </a:p>
        </p:txBody>
      </p:sp>
      <p:sp>
        <p:nvSpPr>
          <p:cNvPr id="310" name="Tekstvak 309">
            <a:extLst>
              <a:ext uri="{FF2B5EF4-FFF2-40B4-BE49-F238E27FC236}">
                <a16:creationId xmlns:a16="http://schemas.microsoft.com/office/drawing/2014/main" id="{C4F63576-9D52-6B16-9DC5-30C6B86AD780}"/>
              </a:ext>
            </a:extLst>
          </p:cNvPr>
          <p:cNvSpPr txBox="1"/>
          <p:nvPr userDrawn="1"/>
        </p:nvSpPr>
        <p:spPr>
          <a:xfrm>
            <a:off x="1196101" y="4630957"/>
            <a:ext cx="1651820" cy="7713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Click on one </a:t>
            </a:r>
            <a:br>
              <a:rPr lang="en-GB" sz="1400"/>
            </a:br>
            <a:r>
              <a:rPr lang="en-GB" sz="1400"/>
              <a:t>of the buttons </a:t>
            </a:r>
            <a:br>
              <a:rPr lang="en-GB" sz="1400"/>
            </a:br>
            <a:r>
              <a:rPr lang="en-GB" sz="1400"/>
              <a:t>on the right using your mouse</a:t>
            </a:r>
            <a:endParaRPr lang="en-GB" sz="1400" dirty="0"/>
          </a:p>
        </p:txBody>
      </p:sp>
      <p:pic>
        <p:nvPicPr>
          <p:cNvPr id="312" name="Graphic 311">
            <a:extLst>
              <a:ext uri="{FF2B5EF4-FFF2-40B4-BE49-F238E27FC236}">
                <a16:creationId xmlns:a16="http://schemas.microsoft.com/office/drawing/2014/main" id="{83C9DDC6-C377-C01C-C12F-C39709887C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874" y="2065893"/>
            <a:ext cx="422274" cy="422274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F6264D98-DBA4-F096-3C64-82BBF7E7E7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4782" y="4056262"/>
            <a:ext cx="428366" cy="428366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BA02A4B4-D4BC-3A15-2F42-79B3B4900E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0534" y="2003885"/>
            <a:ext cx="657110" cy="65711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FD6E28B3-2336-CB72-41CB-E4FB7457775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3838" y="2114219"/>
            <a:ext cx="511398" cy="511398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9AA0048A-094A-7B0B-9E95-1A991248E29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3390" y="4319130"/>
            <a:ext cx="511397" cy="511397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CD2337D8-F906-C37A-6F65-77EA6C4F8E8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3787" y="4264806"/>
            <a:ext cx="571500" cy="57150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51A37EA-A420-52FC-51B8-29442ECF61F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01240" y="2108128"/>
            <a:ext cx="517489" cy="517489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FF573345-59DA-C6F8-0B46-3D1E28CFCE4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6917" y="4258715"/>
            <a:ext cx="571812" cy="571812"/>
          </a:xfrm>
          <a:prstGeom prst="rect">
            <a:avLst/>
          </a:prstGeom>
        </p:spPr>
      </p:pic>
      <p:grpSp>
        <p:nvGrpSpPr>
          <p:cNvPr id="327" name="HYPERLINKS KNOPPEN">
            <a:extLst>
              <a:ext uri="{FF2B5EF4-FFF2-40B4-BE49-F238E27FC236}">
                <a16:creationId xmlns:a16="http://schemas.microsoft.com/office/drawing/2014/main" id="{DA73EF69-FD65-768D-9CAA-B6556C71610F}"/>
              </a:ext>
            </a:extLst>
          </p:cNvPr>
          <p:cNvGrpSpPr/>
          <p:nvPr userDrawn="1"/>
        </p:nvGrpSpPr>
        <p:grpSpPr>
          <a:xfrm>
            <a:off x="3427799" y="1423041"/>
            <a:ext cx="8043476" cy="4372276"/>
            <a:chOff x="4304436" y="1956567"/>
            <a:chExt cx="8043476" cy="4372276"/>
          </a:xfrm>
        </p:grpSpPr>
        <p:sp>
          <p:nvSpPr>
            <p:cNvPr id="328" name="HYPERLINK1">
              <a:hlinkClick r:id="rId20"/>
              <a:extLst>
                <a:ext uri="{FF2B5EF4-FFF2-40B4-BE49-F238E27FC236}">
                  <a16:creationId xmlns:a16="http://schemas.microsoft.com/office/drawing/2014/main" id="{975BD621-FDF0-4D76-D854-C2C08724D8D4}"/>
                </a:ext>
              </a:extLst>
            </p:cNvPr>
            <p:cNvSpPr/>
            <p:nvPr userDrawn="1"/>
          </p:nvSpPr>
          <p:spPr>
            <a:xfrm>
              <a:off x="4306220" y="1956567"/>
              <a:ext cx="2619010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HYPERLINK2">
              <a:hlinkClick r:id="rId21"/>
              <a:extLst>
                <a:ext uri="{FF2B5EF4-FFF2-40B4-BE49-F238E27FC236}">
                  <a16:creationId xmlns:a16="http://schemas.microsoft.com/office/drawing/2014/main" id="{766828C0-0FDC-8248-2318-85E519DE78A6}"/>
                </a:ext>
              </a:extLst>
            </p:cNvPr>
            <p:cNvSpPr/>
            <p:nvPr userDrawn="1"/>
          </p:nvSpPr>
          <p:spPr>
            <a:xfrm>
              <a:off x="7016669" y="1956568"/>
              <a:ext cx="2619010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HYPERLINK3">
              <a:hlinkClick r:id="rId22"/>
              <a:extLst>
                <a:ext uri="{FF2B5EF4-FFF2-40B4-BE49-F238E27FC236}">
                  <a16:creationId xmlns:a16="http://schemas.microsoft.com/office/drawing/2014/main" id="{E51061DE-B314-3BC9-4A9C-4CDBEDA15902}"/>
                </a:ext>
              </a:extLst>
            </p:cNvPr>
            <p:cNvSpPr/>
            <p:nvPr userDrawn="1"/>
          </p:nvSpPr>
          <p:spPr>
            <a:xfrm>
              <a:off x="9735690" y="1956569"/>
              <a:ext cx="2612222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HYPERLINK4">
              <a:hlinkClick r:id="rId23"/>
              <a:extLst>
                <a:ext uri="{FF2B5EF4-FFF2-40B4-BE49-F238E27FC236}">
                  <a16:creationId xmlns:a16="http://schemas.microsoft.com/office/drawing/2014/main" id="{1883F9C2-8114-C0AE-A1AC-E1B31A53662D}"/>
                </a:ext>
              </a:extLst>
            </p:cNvPr>
            <p:cNvSpPr/>
            <p:nvPr userDrawn="1"/>
          </p:nvSpPr>
          <p:spPr>
            <a:xfrm>
              <a:off x="4304436" y="4178254"/>
              <a:ext cx="2619008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HYPERLINK5">
              <a:hlinkClick r:id="rId24"/>
              <a:extLst>
                <a:ext uri="{FF2B5EF4-FFF2-40B4-BE49-F238E27FC236}">
                  <a16:creationId xmlns:a16="http://schemas.microsoft.com/office/drawing/2014/main" id="{076974EE-2E76-7E90-82AB-C972379814FF}"/>
                </a:ext>
              </a:extLst>
            </p:cNvPr>
            <p:cNvSpPr/>
            <p:nvPr userDrawn="1"/>
          </p:nvSpPr>
          <p:spPr>
            <a:xfrm>
              <a:off x="7016670" y="4198596"/>
              <a:ext cx="2619901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HYPERLINK6">
              <a:hlinkClick r:id="rId25"/>
              <a:extLst>
                <a:ext uri="{FF2B5EF4-FFF2-40B4-BE49-F238E27FC236}">
                  <a16:creationId xmlns:a16="http://schemas.microsoft.com/office/drawing/2014/main" id="{C7552260-058A-EE6D-09A1-47E7CBF62AA2}"/>
                </a:ext>
              </a:extLst>
            </p:cNvPr>
            <p:cNvSpPr/>
            <p:nvPr userDrawn="1"/>
          </p:nvSpPr>
          <p:spPr>
            <a:xfrm>
              <a:off x="9727118" y="4189272"/>
              <a:ext cx="2620794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2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0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683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9" name="Vrije vorm: vorm 128">
            <a:extLst>
              <a:ext uri="{FF2B5EF4-FFF2-40B4-BE49-F238E27FC236}">
                <a16:creationId xmlns:a16="http://schemas.microsoft.com/office/drawing/2014/main" id="{8EC822B2-4364-D1FB-6149-3CD26B561A03}"/>
              </a:ext>
            </a:extLst>
          </p:cNvPr>
          <p:cNvSpPr/>
          <p:nvPr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0" name="Vrije vorm: vorm 129">
            <a:extLst>
              <a:ext uri="{FF2B5EF4-FFF2-40B4-BE49-F238E27FC236}">
                <a16:creationId xmlns:a16="http://schemas.microsoft.com/office/drawing/2014/main" id="{77B535B1-BF6D-E247-0A1F-F378E90D4ED3}"/>
              </a:ext>
            </a:extLst>
          </p:cNvPr>
          <p:cNvSpPr/>
          <p:nvPr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8" name="Vrije vorm: vorm 127">
            <a:extLst>
              <a:ext uri="{FF2B5EF4-FFF2-40B4-BE49-F238E27FC236}">
                <a16:creationId xmlns:a16="http://schemas.microsoft.com/office/drawing/2014/main" id="{C2D24CC4-AE89-ACAD-0126-69BF02DAAAA5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>
            <a:grpSpLocks/>
          </p:cNvGrpSpPr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3EC05E37-E9A5-5895-70A3-26FBCAC9FDF8}"/>
              </a:ext>
            </a:extLst>
          </p:cNvPr>
          <p:cNvSpPr/>
          <p:nvPr/>
        </p:nvSpPr>
        <p:spPr>
          <a:xfrm>
            <a:off x="676275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9732 w 167268"/>
              <a:gd name="connsiteY6" fmla="*/ 107284 h 167268"/>
              <a:gd name="connsiteX7" fmla="*/ 59254 w 167268"/>
              <a:gd name="connsiteY7" fmla="*/ 59975 h 167268"/>
              <a:gd name="connsiteX8" fmla="*/ 59732 w 167268"/>
              <a:gd name="connsiteY8" fmla="*/ 59493 h 167268"/>
              <a:gd name="connsiteX9" fmla="*/ 107045 w 167268"/>
              <a:gd name="connsiteY9" fmla="*/ 59010 h 167268"/>
              <a:gd name="connsiteX10" fmla="*/ 107523 w 167268"/>
              <a:gd name="connsiteY10" fmla="*/ 59493 h 167268"/>
              <a:gd name="connsiteX11" fmla="*/ 108001 w 167268"/>
              <a:gd name="connsiteY11" fmla="*/ 106801 h 167268"/>
              <a:gd name="connsiteX12" fmla="*/ 107523 w 167268"/>
              <a:gd name="connsiteY12" fmla="*/ 107284 h 167268"/>
              <a:gd name="connsiteX13" fmla="*/ 83627 w 167268"/>
              <a:gd name="connsiteY13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74678" y="117093"/>
                  <a:pt x="66100" y="113572"/>
                  <a:pt x="59732" y="107284"/>
                </a:cubicBezTo>
                <a:cubicBezTo>
                  <a:pt x="46529" y="94354"/>
                  <a:pt x="46315" y="73173"/>
                  <a:pt x="59254" y="59975"/>
                </a:cubicBezTo>
                <a:cubicBezTo>
                  <a:pt x="59409" y="59813"/>
                  <a:pt x="59564" y="59652"/>
                  <a:pt x="59732" y="59493"/>
                </a:cubicBezTo>
                <a:cubicBezTo>
                  <a:pt x="72659" y="46295"/>
                  <a:pt x="93843" y="46079"/>
                  <a:pt x="107045" y="59010"/>
                </a:cubicBezTo>
                <a:cubicBezTo>
                  <a:pt x="107200" y="59169"/>
                  <a:pt x="107367" y="59330"/>
                  <a:pt x="107523" y="59493"/>
                </a:cubicBezTo>
                <a:cubicBezTo>
                  <a:pt x="120725" y="72424"/>
                  <a:pt x="120940" y="93603"/>
                  <a:pt x="108001" y="106801"/>
                </a:cubicBezTo>
                <a:cubicBezTo>
                  <a:pt x="107845" y="106963"/>
                  <a:pt x="107690" y="107125"/>
                  <a:pt x="107523" y="107284"/>
                </a:cubicBezTo>
                <a:cubicBezTo>
                  <a:pt x="101155" y="113572"/>
                  <a:pt x="92576" y="117093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71" name="Vrije vorm: vorm 70">
            <a:extLst>
              <a:ext uri="{FF2B5EF4-FFF2-40B4-BE49-F238E27FC236}">
                <a16:creationId xmlns:a16="http://schemas.microsoft.com/office/drawing/2014/main" id="{FDEAE792-505A-B947-5B3D-F2D7F7551D23}"/>
              </a:ext>
            </a:extLst>
          </p:cNvPr>
          <p:cNvSpPr/>
          <p:nvPr/>
        </p:nvSpPr>
        <p:spPr>
          <a:xfrm>
            <a:off x="2955752" y="178830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8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2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8" dur="100" fill="hold"/>
                                        <p:tgtEl>
                                          <p:spTgt spid="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4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0" dur="100" fill="hold"/>
                                        <p:tgtEl>
                                          <p:spTgt spid="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129" grpId="0" animBg="1"/>
      <p:bldP spid="8" grpId="0" animBg="1"/>
      <p:bldP spid="130" grpId="0" animBg="1"/>
      <p:bldP spid="13" grpId="0" animBg="1"/>
      <p:bldP spid="14" grpId="0" animBg="1"/>
      <p:bldP spid="128" grpId="0" animBg="1"/>
      <p:bldP spid="19" grpId="0" animBg="1"/>
      <p:bldP spid="20" grpId="0" animBg="1"/>
      <p:bldP spid="43" grpId="0" animBg="1"/>
      <p:bldP spid="43" grpId="1" animBg="1"/>
      <p:bldP spid="55" grpId="0" animBg="1"/>
      <p:bldP spid="55" grpId="1" animBg="1"/>
      <p:bldP spid="71" grpId="0" animBg="1"/>
      <p:bldP spid="71" grpId="1" animBg="1"/>
      <p:bldP spid="133" grpId="0" animBg="1"/>
      <p:bldP spid="133" grpId="1" animBg="1"/>
      <p:bldP spid="147" grpId="0" animBg="1"/>
      <p:bldP spid="147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9" y="102985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>
            <a:extLst>
              <a:ext uri="{FF2B5EF4-FFF2-40B4-BE49-F238E27FC236}">
                <a16:creationId xmlns:a16="http://schemas.microsoft.com/office/drawing/2014/main" id="{1CE68053-8BDE-9AE4-7B61-50D5913BB2C0}"/>
              </a:ext>
            </a:extLst>
          </p:cNvPr>
          <p:cNvGrpSpPr/>
          <p:nvPr userDrawn="1"/>
        </p:nvGrpSpPr>
        <p:grpSpPr>
          <a:xfrm rot="10800000">
            <a:off x="-3" y="3409270"/>
            <a:ext cx="12200804" cy="3448730"/>
            <a:chOff x="-3" y="1"/>
            <a:chExt cx="12200804" cy="344873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AFB18C5-B781-C2C2-ADF7-FE0C003C7B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12358" b="22051"/>
            <a:stretch/>
          </p:blipFill>
          <p:spPr>
            <a:xfrm flipH="1">
              <a:off x="-3" y="1"/>
              <a:ext cx="5770059" cy="34487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9FC5473-33EB-DBD2-D9F3-5CDA74A71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796" b="30665"/>
            <a:stretch/>
          </p:blipFill>
          <p:spPr>
            <a:xfrm>
              <a:off x="5669567" y="2"/>
              <a:ext cx="6531234" cy="3067627"/>
            </a:xfrm>
            <a:prstGeom prst="rect">
              <a:avLst/>
            </a:prstGeom>
          </p:spPr>
        </p:pic>
      </p:grp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726ABC8-1289-BBF0-56A0-C3D4C9D5AEAE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0000" y="720000"/>
            <a:ext cx="10751275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20000" y="1412875"/>
            <a:ext cx="10751275" cy="4393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380031" y="2110805"/>
            <a:ext cx="2933400" cy="1517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20000" y="6345237"/>
            <a:ext cx="6733752" cy="1539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74090" y="6345238"/>
            <a:ext cx="345281" cy="153987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>
            <a:noAutofit/>
          </a:bodyPr>
          <a:lstStyle>
            <a:lvl1pPr algn="ctr">
              <a:defRPr sz="1000" b="1">
                <a:solidFill>
                  <a:schemeClr val="accent1"/>
                </a:solidFill>
                <a:latin typeface="+mj-lt"/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12" r:id="rId4"/>
    <p:sldLayoutId id="2147483707" r:id="rId5"/>
    <p:sldLayoutId id="2147483708" r:id="rId6"/>
    <p:sldLayoutId id="2147483711" r:id="rId7"/>
    <p:sldLayoutId id="2147483713" r:id="rId8"/>
    <p:sldLayoutId id="2147483723" r:id="rId9"/>
    <p:sldLayoutId id="2147483725" r:id="rId10"/>
    <p:sldLayoutId id="2147483724" r:id="rId11"/>
    <p:sldLayoutId id="2147483704" r:id="rId12"/>
    <p:sldLayoutId id="2147483726" r:id="rId13"/>
    <p:sldLayoutId id="2147483658" r:id="rId14"/>
    <p:sldLayoutId id="2147483660" r:id="rId15"/>
    <p:sldLayoutId id="2147483673" r:id="rId16"/>
    <p:sldLayoutId id="2147483727" r:id="rId17"/>
    <p:sldLayoutId id="2147483674" r:id="rId18"/>
    <p:sldLayoutId id="2147483722" r:id="rId19"/>
    <p:sldLayoutId id="2147483663" r:id="rId20"/>
    <p:sldLayoutId id="2147483664" r:id="rId21"/>
    <p:sldLayoutId id="2147483665" r:id="rId22"/>
    <p:sldLayoutId id="2147483728" r:id="rId23"/>
    <p:sldLayoutId id="2147483666" r:id="rId24"/>
    <p:sldLayoutId id="2147483667" r:id="rId25"/>
    <p:sldLayoutId id="2147483669" r:id="rId26"/>
    <p:sldLayoutId id="2147483672" r:id="rId27"/>
    <p:sldLayoutId id="2147483729" r:id="rId28"/>
    <p:sldLayoutId id="2147483721" r:id="rId29"/>
    <p:sldLayoutId id="2147483705" r:id="rId30"/>
    <p:sldLayoutId id="2147483730" r:id="rId31"/>
    <p:sldLayoutId id="2147483731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730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800" b="1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354013" indent="-3540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2" pos="453" userDrawn="1">
          <p15:clr>
            <a:srgbClr val="F26B43"/>
          </p15:clr>
        </p15:guide>
        <p15:guide id="3" orient="horz" pos="3657" userDrawn="1">
          <p15:clr>
            <a:srgbClr val="F26B43"/>
          </p15:clr>
        </p15:guide>
        <p15:guide id="4" orient="horz" pos="3997" userDrawn="1">
          <p15:clr>
            <a:srgbClr val="A4A3A4"/>
          </p15:clr>
        </p15:guide>
        <p15:guide id="5" orient="horz" pos="4094" userDrawn="1">
          <p15:clr>
            <a:srgbClr val="A4A3A4"/>
          </p15:clr>
        </p15:guide>
        <p15:guide id="6" pos="7226" userDrawn="1">
          <p15:clr>
            <a:srgbClr val="F26B43"/>
          </p15:clr>
        </p15:guide>
        <p15:guide id="7" orient="horz" pos="686" userDrawn="1">
          <p15:clr>
            <a:srgbClr val="A4A3A4"/>
          </p15:clr>
        </p15:guide>
        <p15:guide id="9" orient="horz" pos="453" userDrawn="1">
          <p15:clr>
            <a:srgbClr val="A4A3A4"/>
          </p15:clr>
        </p15:guide>
        <p15:guide id="12" userDrawn="1">
          <p15:clr>
            <a:srgbClr val="547EBF"/>
          </p15:clr>
        </p15:guide>
        <p15:guide id="13" pos="7680" userDrawn="1">
          <p15:clr>
            <a:srgbClr val="547EBF"/>
          </p15:clr>
        </p15:guide>
        <p15:guide id="14" orient="horz" userDrawn="1">
          <p15:clr>
            <a:srgbClr val="547EBF"/>
          </p15:clr>
        </p15:guide>
        <p15:guide id="15" orient="horz" pos="4320" userDrawn="1">
          <p15:clr>
            <a:srgbClr val="547EBF"/>
          </p15:clr>
        </p15:guide>
        <p15:guide id="16" orient="horz" pos="210" userDrawn="1">
          <p15:clr>
            <a:srgbClr val="A4A3A4"/>
          </p15:clr>
        </p15:guide>
        <p15:guide id="17" orient="horz" pos="3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haProEV/" TargetMode="External"/><Relationship Id="rId2" Type="http://schemas.openxmlformats.org/officeDocument/2006/relationships/hyperlink" Target="https://github.com/TNO/ChaProEV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D361383-EB9C-808B-56D3-2E22714E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050" y="333375"/>
            <a:ext cx="83439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E13C-D4F9-FC2C-CBC1-05CFBB5C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2850-8B50-9247-EF69-C2B2CE0D2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F4D2F-F0EA-D8A4-3199-9E19D26A55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36EF-3A10-68DD-3DB8-D3F297D1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04" y="2566867"/>
            <a:ext cx="209579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7F73-ED27-D913-B0A0-BC1AE66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ChaProEV</a:t>
            </a:r>
            <a:r>
              <a:rPr lang="en-GB" dirty="0"/>
              <a:t>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71B03-2323-720A-8CE1-7ACA684E3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AD40-A34D-B816-70B4-8D36E54035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A12D6-61D3-7DF3-13A3-15AC843D0F12}"/>
              </a:ext>
            </a:extLst>
          </p:cNvPr>
          <p:cNvGrpSpPr/>
          <p:nvPr/>
        </p:nvGrpSpPr>
        <p:grpSpPr>
          <a:xfrm>
            <a:off x="719138" y="2604948"/>
            <a:ext cx="4908884" cy="1884948"/>
            <a:chOff x="5262879" y="2479518"/>
            <a:chExt cx="4908884" cy="188494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845DFE8-9CDE-4A72-C37A-C7662FCE2E4B}"/>
                </a:ext>
              </a:extLst>
            </p:cNvPr>
            <p:cNvSpPr/>
            <p:nvPr/>
          </p:nvSpPr>
          <p:spPr>
            <a:xfrm>
              <a:off x="5262879" y="2479518"/>
              <a:ext cx="4908884" cy="18849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t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2400" dirty="0"/>
                <a:t>Source code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B6D1B-E63A-B221-821D-1C7F3B701ADD}"/>
                </a:ext>
              </a:extLst>
            </p:cNvPr>
            <p:cNvSpPr txBox="1"/>
            <p:nvPr/>
          </p:nvSpPr>
          <p:spPr>
            <a:xfrm>
              <a:off x="5262879" y="3446502"/>
              <a:ext cx="4908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https://github.com/TNO/ChaProEV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189F55-58D2-8AEA-7F0D-D9A6DFFB9DA6}"/>
              </a:ext>
            </a:extLst>
          </p:cNvPr>
          <p:cNvGrpSpPr/>
          <p:nvPr/>
        </p:nvGrpSpPr>
        <p:grpSpPr>
          <a:xfrm>
            <a:off x="6563980" y="2604948"/>
            <a:ext cx="4908884" cy="1884948"/>
            <a:chOff x="3994694" y="4253052"/>
            <a:chExt cx="4908884" cy="18849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0C2856-3292-CEFE-C8EA-F9AEFAB83CED}"/>
                </a:ext>
              </a:extLst>
            </p:cNvPr>
            <p:cNvSpPr/>
            <p:nvPr/>
          </p:nvSpPr>
          <p:spPr>
            <a:xfrm>
              <a:off x="3994694" y="4253052"/>
              <a:ext cx="4908884" cy="18849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t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2400" dirty="0"/>
                <a:t>Library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FB3F5F-80F4-D0DF-E68F-0717F30B5DC0}"/>
                </a:ext>
              </a:extLst>
            </p:cNvPr>
            <p:cNvSpPr txBox="1"/>
            <p:nvPr/>
          </p:nvSpPr>
          <p:spPr>
            <a:xfrm>
              <a:off x="3994694" y="5247273"/>
              <a:ext cx="4908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https://pypi.org/project/ChaProEV/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9CA830D-4D57-7196-69CF-869760C9D86C}"/>
              </a:ext>
            </a:extLst>
          </p:cNvPr>
          <p:cNvSpPr/>
          <p:nvPr/>
        </p:nvSpPr>
        <p:spPr>
          <a:xfrm>
            <a:off x="7256475" y="4639257"/>
            <a:ext cx="2490535" cy="1474704"/>
          </a:xfrm>
          <a:prstGeom prst="wedgeRoundRectCallout">
            <a:avLst>
              <a:gd name="adj1" fmla="val -36977"/>
              <a:gd name="adj2" fmla="val -96021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Add scenario files and call functions within your model or independently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1E4701F-D67B-A8FA-4B53-D76C46C66FB0}"/>
              </a:ext>
            </a:extLst>
          </p:cNvPr>
          <p:cNvSpPr/>
          <p:nvPr/>
        </p:nvSpPr>
        <p:spPr>
          <a:xfrm>
            <a:off x="2281703" y="4639257"/>
            <a:ext cx="2490535" cy="1474704"/>
          </a:xfrm>
          <a:prstGeom prst="wedgeRoundRectCallout">
            <a:avLst>
              <a:gd name="adj1" fmla="val -36977"/>
              <a:gd name="adj2" fmla="val -96021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Understand how the model works</a:t>
            </a:r>
          </a:p>
        </p:txBody>
      </p:sp>
    </p:spTree>
    <p:extLst>
      <p:ext uri="{BB962C8B-B14F-4D97-AF65-F5344CB8AC3E}">
        <p14:creationId xmlns:p14="http://schemas.microsoft.com/office/powerpoint/2010/main" val="37901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ChaProEV</a:t>
            </a: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A02945-7C31-FE9F-A621-041C8E686208}"/>
              </a:ext>
            </a:extLst>
          </p:cNvPr>
          <p:cNvSpPr/>
          <p:nvPr/>
        </p:nvSpPr>
        <p:spPr>
          <a:xfrm>
            <a:off x="954506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Scenario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Vehicle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Location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Legs 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Trips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Calendar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846C4F-2670-5DE1-9ADF-3D982042195D}"/>
              </a:ext>
            </a:extLst>
          </p:cNvPr>
          <p:cNvSpPr/>
          <p:nvPr/>
        </p:nvSpPr>
        <p:spPr>
          <a:xfrm>
            <a:off x="6531812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Consumption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hour, day, week, month, year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energy carrier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6719E6-7F93-A8DB-7BFB-A3336BEC0FC5}"/>
              </a:ext>
            </a:extLst>
          </p:cNvPr>
          <p:cNvSpPr/>
          <p:nvPr/>
        </p:nvSpPr>
        <p:spPr>
          <a:xfrm>
            <a:off x="3743159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Mobility matrix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Amounts of departures/arrivals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(Weighted) distances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Durations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8AFFEB-8D8F-5352-EF48-BF061B593A90}"/>
              </a:ext>
            </a:extLst>
          </p:cNvPr>
          <p:cNvSpPr/>
          <p:nvPr/>
        </p:nvSpPr>
        <p:spPr>
          <a:xfrm>
            <a:off x="9320465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Charging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vehicle/from network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location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hour, day, week, month, year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4569C2-9FF7-25E2-7DD2-DB4F08E9F49A}"/>
              </a:ext>
            </a:extLst>
          </p:cNvPr>
          <p:cNvSpPr/>
          <p:nvPr/>
        </p:nvSpPr>
        <p:spPr>
          <a:xfrm>
            <a:off x="954506" y="1374352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Case study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Country characteristics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Urbanisation/ population density types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AE10B34-71D4-A6E4-6855-FD3A4187E1F2}"/>
              </a:ext>
            </a:extLst>
          </p:cNvPr>
          <p:cNvSpPr/>
          <p:nvPr/>
        </p:nvSpPr>
        <p:spPr>
          <a:xfrm>
            <a:off x="1527133" y="3147005"/>
            <a:ext cx="924176" cy="125077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3DAFE7-080B-2569-AAFF-7C8D321C6463}"/>
              </a:ext>
            </a:extLst>
          </p:cNvPr>
          <p:cNvSpPr/>
          <p:nvPr/>
        </p:nvSpPr>
        <p:spPr>
          <a:xfrm rot="16200000">
            <a:off x="2950872" y="4917081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CFF776A-0B88-AF98-EF4D-4994E7438B17}"/>
              </a:ext>
            </a:extLst>
          </p:cNvPr>
          <p:cNvSpPr/>
          <p:nvPr/>
        </p:nvSpPr>
        <p:spPr>
          <a:xfrm rot="16200000">
            <a:off x="5739524" y="4917081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FABBB5C-1245-4A41-5012-BE0562F16AD7}"/>
              </a:ext>
            </a:extLst>
          </p:cNvPr>
          <p:cNvSpPr/>
          <p:nvPr/>
        </p:nvSpPr>
        <p:spPr>
          <a:xfrm rot="16200000">
            <a:off x="8528176" y="4917082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5C672A07-5707-3D2A-CDC6-8D4D59C1D992}"/>
              </a:ext>
            </a:extLst>
          </p:cNvPr>
          <p:cNvSpPr/>
          <p:nvPr/>
        </p:nvSpPr>
        <p:spPr>
          <a:xfrm>
            <a:off x="3517232" y="1412875"/>
            <a:ext cx="2490535" cy="1474704"/>
          </a:xfrm>
          <a:prstGeom prst="wedgeRoundRectCallout">
            <a:avLst>
              <a:gd name="adj1" fmla="val -79265"/>
              <a:gd name="adj2" fmla="val 24115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Map these to NUTS via population density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DEB68E3-1D8C-E2A0-BD35-29E731501BAB}"/>
              </a:ext>
            </a:extLst>
          </p:cNvPr>
          <p:cNvSpPr/>
          <p:nvPr/>
        </p:nvSpPr>
        <p:spPr>
          <a:xfrm>
            <a:off x="6201612" y="2645617"/>
            <a:ext cx="2490535" cy="1474704"/>
          </a:xfrm>
          <a:prstGeom prst="wedgeRoundRectCallout">
            <a:avLst>
              <a:gd name="adj1" fmla="val -1628"/>
              <a:gd name="adj2" fmla="val 9193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Can swap in a more detailed model if available/desired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1E8FF82-BD06-1D1F-3308-A333845BFF7C}"/>
              </a:ext>
            </a:extLst>
          </p:cNvPr>
          <p:cNvSpPr/>
          <p:nvPr/>
        </p:nvSpPr>
        <p:spPr>
          <a:xfrm>
            <a:off x="6201612" y="2645617"/>
            <a:ext cx="2490535" cy="1474704"/>
          </a:xfrm>
          <a:prstGeom prst="wedgeRoundRectCallout">
            <a:avLst>
              <a:gd name="adj1" fmla="val -104889"/>
              <a:gd name="adj2" fmla="val 9193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Can swap in a more detailed model if available/desired</a:t>
            </a:r>
          </a:p>
        </p:txBody>
      </p:sp>
    </p:spTree>
    <p:extLst>
      <p:ext uri="{BB962C8B-B14F-4D97-AF65-F5344CB8AC3E}">
        <p14:creationId xmlns:p14="http://schemas.microsoft.com/office/powerpoint/2010/main" val="427322657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parameters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3077CA-AA42-BF4B-2F76-7DAD989F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3" y="1089025"/>
            <a:ext cx="3458058" cy="1810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D8B38-1F6E-0619-AFDF-07E8F31F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1" y="1089025"/>
            <a:ext cx="4439270" cy="541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10F0D3-B964-42E4-2016-CD0483C98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24" y="2881637"/>
            <a:ext cx="3458058" cy="36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5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parameters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DA980-C23F-988A-771C-BF3B2554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286517"/>
            <a:ext cx="4372585" cy="5249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6C72F-18B0-199C-7F97-468E6AAE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723" y="1286517"/>
            <a:ext cx="412490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988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Consumption table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CBD4F-3B64-9210-F248-B794AB21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224825"/>
            <a:ext cx="7229725" cy="54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310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matrix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5794B-1156-B149-D165-078429BB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" y="1502600"/>
            <a:ext cx="12192000" cy="46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5459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Charge from network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9AD53-2866-2423-C370-905800E9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342734"/>
            <a:ext cx="1079333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54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81D8-88D3-7761-5897-00E82173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42" y="1089025"/>
            <a:ext cx="10751275" cy="369025"/>
          </a:xfrm>
        </p:spPr>
        <p:txBody>
          <a:bodyPr/>
          <a:lstStyle/>
          <a:p>
            <a:r>
              <a:rPr lang="en-GB" dirty="0"/>
              <a:t>Visualize charge with 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32632-46FD-62B8-EAFE-85081A141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B6DC0-8838-979E-062E-875E408E42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B4A86-14B8-CD64-069D-00EFC09DA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" y="1781900"/>
            <a:ext cx="5852048" cy="438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7F3BB-5EF7-75C5-A5E1-924FE6E12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25" y="1781900"/>
            <a:ext cx="5852048" cy="4389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7EA7D-0E2D-CC58-251A-FD9560271536}"/>
              </a:ext>
            </a:extLst>
          </p:cNvPr>
          <p:cNvSpPr txBox="1"/>
          <p:nvPr/>
        </p:nvSpPr>
        <p:spPr>
          <a:xfrm>
            <a:off x="1637955" y="1556083"/>
            <a:ext cx="4275221" cy="406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 dirty="0"/>
              <a:t>Location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24A77-B9F9-598A-7502-356ADA986912}"/>
              </a:ext>
            </a:extLst>
          </p:cNvPr>
          <p:cNvSpPr txBox="1"/>
          <p:nvPr/>
        </p:nvSpPr>
        <p:spPr>
          <a:xfrm>
            <a:off x="7525427" y="1556082"/>
            <a:ext cx="4275221" cy="406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 dirty="0"/>
              <a:t>Day parts</a:t>
            </a:r>
          </a:p>
        </p:txBody>
      </p:sp>
    </p:spTree>
    <p:extLst>
      <p:ext uri="{BB962C8B-B14F-4D97-AF65-F5344CB8AC3E}">
        <p14:creationId xmlns:p14="http://schemas.microsoft.com/office/powerpoint/2010/main" val="21339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 Template-set">
  <a:themeElements>
    <a:clrScheme name="TNO Kleuren">
      <a:dk1>
        <a:srgbClr val="00030A"/>
      </a:dk1>
      <a:lt1>
        <a:sysClr val="window" lastClr="FFFFFF"/>
      </a:lt1>
      <a:dk2>
        <a:srgbClr val="000000"/>
      </a:dk2>
      <a:lt2>
        <a:srgbClr val="F0F3FA"/>
      </a:lt2>
      <a:accent1>
        <a:srgbClr val="123EB7"/>
      </a:accent1>
      <a:accent2>
        <a:srgbClr val="002484"/>
      </a:accent2>
      <a:accent3>
        <a:srgbClr val="F0F3FA"/>
      </a:accent3>
      <a:accent4>
        <a:srgbClr val="3369FF"/>
      </a:accent4>
      <a:accent5>
        <a:srgbClr val="F57118"/>
      </a:accent5>
      <a:accent6>
        <a:srgbClr val="F0F0F0"/>
      </a:accent6>
      <a:hlink>
        <a:srgbClr val="123EB7"/>
      </a:hlink>
      <a:folHlink>
        <a:srgbClr val="F0F0F0"/>
      </a:folHlink>
    </a:clrScheme>
    <a:fontScheme name="Aangepast 5">
      <a:majorFont>
        <a:latin typeface="PP Object Sans Heavy"/>
        <a:ea typeface=""/>
        <a:cs typeface=""/>
      </a:majorFont>
      <a:minorFont>
        <a:latin typeface="FS M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185</Words>
  <Application>Microsoft Office PowerPoint</Application>
  <PresentationFormat>Widescreen</PresentationFormat>
  <Paragraphs>57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PP Object Sans Heavy</vt:lpstr>
      <vt:lpstr>Arial</vt:lpstr>
      <vt:lpstr>Calibri</vt:lpstr>
      <vt:lpstr>Segoe UI</vt:lpstr>
      <vt:lpstr>FS Me Pro</vt:lpstr>
      <vt:lpstr>TNO Template-set</vt:lpstr>
      <vt:lpstr>PowerPoint Presentation</vt:lpstr>
      <vt:lpstr>ChaProEV availability</vt:lpstr>
      <vt:lpstr>Running ChaProEV</vt:lpstr>
      <vt:lpstr>Scenario parameters</vt:lpstr>
      <vt:lpstr>Scenario parameters</vt:lpstr>
      <vt:lpstr>Consumption table</vt:lpstr>
      <vt:lpstr>Mobility matrix</vt:lpstr>
      <vt:lpstr>Charge from network</vt:lpstr>
      <vt:lpstr>Visualize charge with histograms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ChaProEV</dc:title>
  <dc:creator>Usmani, O.A. (Omar)</dc:creator>
  <cp:keywords/>
  <cp:lastModifiedBy>Usmani, O.A. (Omar)</cp:lastModifiedBy>
  <cp:revision>111</cp:revision>
  <dcterms:created xsi:type="dcterms:W3CDTF">2018-03-15T13:05:51Z</dcterms:created>
  <dcterms:modified xsi:type="dcterms:W3CDTF">2024-02-06T10:00:35Z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1175448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  <property fmtid="{D5CDD505-2E9C-101B-9397-08002B2CF9AE}" pid="5" name="do_Template">
    <vt:lpwstr>TNO.pptx</vt:lpwstr>
  </property>
  <property fmtid="{D5CDD505-2E9C-101B-9397-08002B2CF9AE}" pid="6" name="do_LanguageID">
    <vt:lpwstr>2057</vt:lpwstr>
  </property>
  <property fmtid="{D5CDD505-2E9C-101B-9397-08002B2CF9AE}" pid="7" name="CreatedWithVersion">
    <vt:lpwstr>1.11.3</vt:lpwstr>
  </property>
  <property fmtid="{D5CDD505-2E9C-101B-9397-08002B2CF9AE}" pid="8" name="do_Title">
    <vt:lpwstr>ChaProEV</vt:lpwstr>
  </property>
  <property fmtid="{D5CDD505-2E9C-101B-9397-08002B2CF9AE}" pid="9" name="do_Subtitle">
    <vt:lpwstr/>
  </property>
  <property fmtid="{D5CDD505-2E9C-101B-9397-08002B2CF9AE}" pid="10" name="do_Speaker">
    <vt:lpwstr>Usmani, O.A. (Omar)</vt:lpwstr>
  </property>
  <property fmtid="{D5CDD505-2E9C-101B-9397-08002B2CF9AE}" pid="11" name="do_Location">
    <vt:lpwstr/>
  </property>
  <property fmtid="{D5CDD505-2E9C-101B-9397-08002B2CF9AE}" pid="12" name="do_Date">
    <vt:lpwstr>False</vt:lpwstr>
  </property>
  <property fmtid="{D5CDD505-2E9C-101B-9397-08002B2CF9AE}" pid="13" name="do_DateHandout">
    <vt:lpwstr>False</vt:lpwstr>
  </property>
  <property fmtid="{D5CDD505-2E9C-101B-9397-08002B2CF9AE}" pid="14" name="do_DateValue">
    <vt:lpwstr>23-01-2024</vt:lpwstr>
  </property>
  <property fmtid="{D5CDD505-2E9C-101B-9397-08002B2CF9AE}" pid="15" name="do_SlideNumber">
    <vt:lpwstr>False</vt:lpwstr>
  </property>
  <property fmtid="{D5CDD505-2E9C-101B-9397-08002B2CF9AE}" pid="16" name="do_SlideNumberHandout">
    <vt:lpwstr>False</vt:lpwstr>
  </property>
  <property fmtid="{D5CDD505-2E9C-101B-9397-08002B2CF9AE}" pid="17" name="do_Footer">
    <vt:lpwstr>False</vt:lpwstr>
  </property>
  <property fmtid="{D5CDD505-2E9C-101B-9397-08002B2CF9AE}" pid="18" name="do_FooterHandout">
    <vt:lpwstr>False</vt:lpwstr>
  </property>
  <property fmtid="{D5CDD505-2E9C-101B-9397-08002B2CF9AE}" pid="19" name="do_Language">
    <vt:lpwstr>2057</vt:lpwstr>
  </property>
</Properties>
</file>